
<file path=[Content_Types].xml><?xml version="1.0" encoding="utf-8"?>
<Types xmlns="http://schemas.openxmlformats.org/package/2006/content-types">
  <Default Extension="xml" ContentType="application/vnd.openxmlformats-package.core-properties+xml"/>
  <Default Extension="png" ContentType="image/png"/>
  <Default Extension="fntdata" ContentType="application/x-fontdata"/>
  <Default Extension="jpg" ContentType="image/jpeg"/>
  <Default Extension="jpe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.xml" ContentType="application/vnd.openxmlformats-officedocument.presentationml.slide+xml"/>
  <Override PartName="/ppt/webextensions/taskpanes.xml" ContentType="application/vnd.ms-office.webextensiontaskpanes+xml"/>
  <Override PartName="/ppt/webextensions/webextension3.xml" ContentType="application/vnd.ms-office.webextension+xml"/>
  <Override PartName="/ppt/webextensions/webextension2.xml" ContentType="application/vnd.ms-office.webextension+xml"/>
  <Override PartName="/ppt/webextensions/webextension1.xml" ContentType="application/vnd.ms-office.webextension+xml"/>
  <Override PartName="/ppt/webextensions/webextension4.xml" ContentType="application/vnd.ms-office.webextension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officeDocument/2006/relationships/officeDocument" Target="/ppt/presentation.xml" Id="rId2" /><Relationship Type="http://schemas.microsoft.com/office/2011/relationships/webextensiontaskpanes" Target="/ppt/webextensions/taskpanes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306" r:id="rId3"/>
    <p:sldId id="259" r:id="rId4"/>
    <p:sldId id="315" r:id="rId5"/>
    <p:sldId id="297" r:id="rId6"/>
    <p:sldId id="307" r:id="rId7"/>
    <p:sldId id="298" r:id="rId8"/>
    <p:sldId id="308" r:id="rId9"/>
    <p:sldId id="300" r:id="rId10"/>
    <p:sldId id="309" r:id="rId11"/>
    <p:sldId id="301" r:id="rId12"/>
    <p:sldId id="310" r:id="rId13"/>
    <p:sldId id="302" r:id="rId14"/>
    <p:sldId id="311" r:id="rId15"/>
    <p:sldId id="312" r:id="rId16"/>
    <p:sldId id="313" r:id="rId17"/>
    <p:sldId id="314" r:id="rId18"/>
    <p:sldId id="299" r:id="rId19"/>
    <p:sldId id="304" r:id="rId20"/>
    <p:sldId id="316" r:id="rId21"/>
  </p:sldIdLst>
  <p:sldSz cx="9144000" cy="5143500" type="screen16x9"/>
  <p:notesSz cx="6858000" cy="9144000"/>
  <p:embeddedFontLst>
    <p:embeddedFont>
      <p:font typeface="Archivo" panose="020B0604020202020204" charset="0"/>
      <p:regular r:id="rId23"/>
      <p:bold r:id="rId24"/>
      <p:italic r:id="rId25"/>
      <p:boldItalic r:id="rId26"/>
    </p:embeddedFont>
    <p:embeddedFont>
      <p:font typeface="Archivo ExtraBold" panose="020B0604020202020204" charset="0"/>
      <p:bold r:id="rId27"/>
      <p:boldItalic r:id="rId28"/>
    </p:embeddedFont>
    <p:embeddedFont>
      <p:font typeface="Instrument Sans" panose="020B0604020202020204" charset="0"/>
      <p:regular r:id="rId29"/>
      <p:bold r:id="rId30"/>
      <p:italic r:id="rId31"/>
      <p:boldItalic r:id="rId32"/>
    </p:embeddedFont>
    <p:embeddedFont>
      <p:font typeface="Inter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911E6E-406D-42A7-A44D-D3EBFF2C4637}">
  <a:tblStyle styleId="{FC911E6E-406D-42A7-A44D-D3EBFF2C4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16AFB8-85FF-4BB5-905D-C98E4FC7BE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6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12.xml" Id="rId13" /><Relationship Type="http://schemas.openxmlformats.org/officeDocument/2006/relationships/slide" Target="/ppt/slides/slide17.xml" Id="rId18" /><Relationship Type="http://schemas.openxmlformats.org/officeDocument/2006/relationships/font" Target="/ppt/fonts/font4.fntdata" Id="rId26" /><Relationship Type="http://schemas.openxmlformats.org/officeDocument/2006/relationships/theme" Target="/ppt/theme/theme1.xml" Id="rId39" /><Relationship Type="http://schemas.openxmlformats.org/officeDocument/2006/relationships/slide" Target="/ppt/slides/slide20.xml" Id="rId21" /><Relationship Type="http://schemas.openxmlformats.org/officeDocument/2006/relationships/font" Target="/ppt/fonts/font12.fntdata" Id="rId34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font" Target="/ppt/fonts/font3.fntdata" Id="rId25" /><Relationship Type="http://schemas.openxmlformats.org/officeDocument/2006/relationships/font" Target="/ppt/fonts/font11.fntdata" Id="rId33" /><Relationship Type="http://schemas.openxmlformats.org/officeDocument/2006/relationships/viewProps" Target="/ppt/viewProps.xml" Id="rId38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slide" Target="/ppt/slides/slide19.xml" Id="rId20" /><Relationship Type="http://schemas.openxmlformats.org/officeDocument/2006/relationships/font" Target="/ppt/fonts/font7.fntdata" Id="rId29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font" Target="/ppt/fonts/font2.fntdata" Id="rId24" /><Relationship Type="http://schemas.openxmlformats.org/officeDocument/2006/relationships/font" Target="/ppt/fonts/font10.fntdata" Id="rId32" /><Relationship Type="http://schemas.openxmlformats.org/officeDocument/2006/relationships/presProps" Target="/ppt/presProps.xml" Id="rId37" /><Relationship Type="http://schemas.openxmlformats.org/officeDocument/2006/relationships/tableStyles" Target="/ppt/tableStyles.xml" Id="rId40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font" Target="/ppt/fonts/font1.fntdata" Id="rId23" /><Relationship Type="http://schemas.openxmlformats.org/officeDocument/2006/relationships/font" Target="/ppt/fonts/font6.fntdata" Id="rId28" /><Relationship Type="http://schemas.openxmlformats.org/officeDocument/2006/relationships/font" Target="/ppt/fonts/font14.fntdata" Id="rId36" /><Relationship Type="http://schemas.openxmlformats.org/officeDocument/2006/relationships/slide" Target="/ppt/slides/slide9.xml" Id="rId10" /><Relationship Type="http://schemas.openxmlformats.org/officeDocument/2006/relationships/slide" Target="/ppt/slides/slide18.xml" Id="rId19" /><Relationship Type="http://schemas.openxmlformats.org/officeDocument/2006/relationships/font" Target="/ppt/fonts/font9.fntdata" Id="rId31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notesMaster" Target="/ppt/notesMasters/notesMaster1.xml" Id="rId22" /><Relationship Type="http://schemas.openxmlformats.org/officeDocument/2006/relationships/font" Target="/ppt/fonts/font5.fntdata" Id="rId27" /><Relationship Type="http://schemas.openxmlformats.org/officeDocument/2006/relationships/font" Target="/ppt/fonts/font8.fntdata" Id="rId30" /><Relationship Type="http://schemas.openxmlformats.org/officeDocument/2006/relationships/font" Target="/ppt/fonts/font13.fntdata" Id="rId35" /><Relationship Type="http://schemas.openxmlformats.org/officeDocument/2006/relationships/slide" Target="/ppt/slides/slide7.xml" Id="rId8" /><Relationship Type="http://schemas.openxmlformats.org/officeDocument/2006/relationships/slide" Target="/ppt/slides/slide2.xml" Id="rId3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18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>
          <a:extLst>
            <a:ext uri="{FF2B5EF4-FFF2-40B4-BE49-F238E27FC236}">
              <a16:creationId xmlns:a16="http://schemas.microsoft.com/office/drawing/2014/main" id="{B2ECFE95-668F-B303-B241-868B4DF4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3376c31365_0_0:notes">
            <a:extLst>
              <a:ext uri="{FF2B5EF4-FFF2-40B4-BE49-F238E27FC236}">
                <a16:creationId xmlns:a16="http://schemas.microsoft.com/office/drawing/2014/main" id="{7FABDFA1-D112-C617-6456-92BBFAD84B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3376c31365_0_0:notes">
            <a:extLst>
              <a:ext uri="{FF2B5EF4-FFF2-40B4-BE49-F238E27FC236}">
                <a16:creationId xmlns:a16="http://schemas.microsoft.com/office/drawing/2014/main" id="{879938A6-B2A0-936B-E38A-3E4000C25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59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>
          <a:extLst>
            <a:ext uri="{FF2B5EF4-FFF2-40B4-BE49-F238E27FC236}">
              <a16:creationId xmlns:a16="http://schemas.microsoft.com/office/drawing/2014/main" id="{53C4464C-93B0-559A-F897-72E366EC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3376c31365_0_0:notes">
            <a:extLst>
              <a:ext uri="{FF2B5EF4-FFF2-40B4-BE49-F238E27FC236}">
                <a16:creationId xmlns:a16="http://schemas.microsoft.com/office/drawing/2014/main" id="{88935A46-8600-84C8-704B-ACC26F925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3376c31365_0_0:notes">
            <a:extLst>
              <a:ext uri="{FF2B5EF4-FFF2-40B4-BE49-F238E27FC236}">
                <a16:creationId xmlns:a16="http://schemas.microsoft.com/office/drawing/2014/main" id="{6D9868E3-CAE8-6D29-8B95-91FD0688D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89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>
          <a:extLst>
            <a:ext uri="{FF2B5EF4-FFF2-40B4-BE49-F238E27FC236}">
              <a16:creationId xmlns:a16="http://schemas.microsoft.com/office/drawing/2014/main" id="{629A38A6-345E-51FC-5A15-4F0B829A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ff18b49f31_1_85:notes">
            <a:extLst>
              <a:ext uri="{FF2B5EF4-FFF2-40B4-BE49-F238E27FC236}">
                <a16:creationId xmlns:a16="http://schemas.microsoft.com/office/drawing/2014/main" id="{B76736AE-F017-0079-634C-9D4ABAFD3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1ff18b49f31_1_85:notes">
            <a:extLst>
              <a:ext uri="{FF2B5EF4-FFF2-40B4-BE49-F238E27FC236}">
                <a16:creationId xmlns:a16="http://schemas.microsoft.com/office/drawing/2014/main" id="{1948DC3B-B934-2E46-E9DF-DD2A10C237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578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>
          <a:extLst>
            <a:ext uri="{FF2B5EF4-FFF2-40B4-BE49-F238E27FC236}">
              <a16:creationId xmlns:a16="http://schemas.microsoft.com/office/drawing/2014/main" id="{6518E3DA-E9A9-DAAB-6E76-F4C4DA42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125d80b419_0_94:notes">
            <a:extLst>
              <a:ext uri="{FF2B5EF4-FFF2-40B4-BE49-F238E27FC236}">
                <a16:creationId xmlns:a16="http://schemas.microsoft.com/office/drawing/2014/main" id="{C0B38FE2-A18A-FA37-6083-4E3CDB16F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125d80b419_0_94:notes">
            <a:extLst>
              <a:ext uri="{FF2B5EF4-FFF2-40B4-BE49-F238E27FC236}">
                <a16:creationId xmlns:a16="http://schemas.microsoft.com/office/drawing/2014/main" id="{6F72875E-8CDE-8814-1066-3A24DEA25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26106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268000"/>
            <a:ext cx="6249900" cy="21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65975"/>
            <a:ext cx="6249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391900" y="2669364"/>
            <a:ext cx="4360200" cy="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027150" y="1536333"/>
            <a:ext cx="10899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4" name="Google Shape;14;p3"/>
          <p:cNvGrpSpPr/>
          <p:nvPr/>
        </p:nvGrpSpPr>
        <p:grpSpPr>
          <a:xfrm rot="-5400000">
            <a:off x="-667751" y="3343172"/>
            <a:ext cx="1265208" cy="1265427"/>
            <a:chOff x="6322409" y="2752248"/>
            <a:chExt cx="1146333" cy="1146428"/>
          </a:xfrm>
        </p:grpSpPr>
        <p:sp>
          <p:nvSpPr>
            <p:cNvPr id="15" name="Google Shape;15;p3"/>
            <p:cNvSpPr/>
            <p:nvPr/>
          </p:nvSpPr>
          <p:spPr>
            <a:xfrm>
              <a:off x="6322409" y="2752248"/>
              <a:ext cx="1019556" cy="1019555"/>
            </a:xfrm>
            <a:custGeom>
              <a:avLst/>
              <a:gdLst/>
              <a:ahLst/>
              <a:cxnLst/>
              <a:rect l="l" t="t" r="r" b="b"/>
              <a:pathLst>
                <a:path w="1019556" h="1019555" extrusionOk="0">
                  <a:moveTo>
                    <a:pt x="101251" y="0"/>
                  </a:moveTo>
                  <a:lnTo>
                    <a:pt x="918305" y="0"/>
                  </a:lnTo>
                  <a:cubicBezTo>
                    <a:pt x="974122" y="0"/>
                    <a:pt x="1019556" y="45434"/>
                    <a:pt x="1019556" y="101251"/>
                  </a:cubicBezTo>
                  <a:lnTo>
                    <a:pt x="1019556" y="918305"/>
                  </a:lnTo>
                  <a:cubicBezTo>
                    <a:pt x="1019556" y="974122"/>
                    <a:pt x="974122" y="1019556"/>
                    <a:pt x="918305" y="1019556"/>
                  </a:cubicBezTo>
                  <a:lnTo>
                    <a:pt x="101251" y="1019556"/>
                  </a:lnTo>
                  <a:cubicBezTo>
                    <a:pt x="45434" y="1019556"/>
                    <a:pt x="0" y="974122"/>
                    <a:pt x="0" y="918305"/>
                  </a:cubicBezTo>
                  <a:lnTo>
                    <a:pt x="0" y="101251"/>
                  </a:lnTo>
                  <a:cubicBezTo>
                    <a:pt x="0" y="45434"/>
                    <a:pt x="45434" y="0"/>
                    <a:pt x="101251" y="0"/>
                  </a:cubicBezTo>
                  <a:close/>
                  <a:moveTo>
                    <a:pt x="918305" y="1005268"/>
                  </a:moveTo>
                  <a:cubicBezTo>
                    <a:pt x="966311" y="1005268"/>
                    <a:pt x="1005269" y="966216"/>
                    <a:pt x="1005269" y="918305"/>
                  </a:cubicBezTo>
                  <a:lnTo>
                    <a:pt x="1005269" y="101251"/>
                  </a:lnTo>
                  <a:cubicBezTo>
                    <a:pt x="1005269" y="53245"/>
                    <a:pt x="966216" y="14288"/>
                    <a:pt x="918305" y="14288"/>
                  </a:cubicBezTo>
                  <a:lnTo>
                    <a:pt x="101251" y="14288"/>
                  </a:lnTo>
                  <a:cubicBezTo>
                    <a:pt x="53245" y="14288"/>
                    <a:pt x="14288" y="53340"/>
                    <a:pt x="14288" y="101251"/>
                  </a:cubicBezTo>
                  <a:lnTo>
                    <a:pt x="14288" y="918305"/>
                  </a:lnTo>
                  <a:cubicBezTo>
                    <a:pt x="14288" y="966311"/>
                    <a:pt x="53340" y="1005268"/>
                    <a:pt x="101251" y="1005268"/>
                  </a:cubicBezTo>
                  <a:lnTo>
                    <a:pt x="918305" y="10052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7369111" y="3799045"/>
              <a:ext cx="99631" cy="99631"/>
            </a:xfrm>
            <a:custGeom>
              <a:avLst/>
              <a:gdLst/>
              <a:ahLst/>
              <a:cxnLst/>
              <a:rect l="l" t="t" r="r" b="b"/>
              <a:pathLst>
                <a:path w="99631" h="99631" extrusionOk="0">
                  <a:moveTo>
                    <a:pt x="49816" y="0"/>
                  </a:moveTo>
                  <a:cubicBezTo>
                    <a:pt x="77248" y="0"/>
                    <a:pt x="99631" y="22384"/>
                    <a:pt x="99631" y="49816"/>
                  </a:cubicBezTo>
                  <a:cubicBezTo>
                    <a:pt x="99631" y="77248"/>
                    <a:pt x="77248" y="99631"/>
                    <a:pt x="49816" y="99631"/>
                  </a:cubicBezTo>
                  <a:cubicBezTo>
                    <a:pt x="22384" y="99631"/>
                    <a:pt x="0" y="77248"/>
                    <a:pt x="0" y="49816"/>
                  </a:cubicBezTo>
                  <a:cubicBezTo>
                    <a:pt x="0" y="22384"/>
                    <a:pt x="22384" y="0"/>
                    <a:pt x="49816" y="0"/>
                  </a:cubicBezTo>
                  <a:close/>
                  <a:moveTo>
                    <a:pt x="49816" y="85344"/>
                  </a:moveTo>
                  <a:cubicBezTo>
                    <a:pt x="69437" y="85344"/>
                    <a:pt x="85344" y="69437"/>
                    <a:pt x="85344" y="49816"/>
                  </a:cubicBezTo>
                  <a:cubicBezTo>
                    <a:pt x="85344" y="30194"/>
                    <a:pt x="69437" y="14288"/>
                    <a:pt x="49816" y="14288"/>
                  </a:cubicBezTo>
                  <a:cubicBezTo>
                    <a:pt x="30194" y="14288"/>
                    <a:pt x="14288" y="30194"/>
                    <a:pt x="14288" y="49816"/>
                  </a:cubicBezTo>
                  <a:cubicBezTo>
                    <a:pt x="14288" y="69437"/>
                    <a:pt x="30194" y="85344"/>
                    <a:pt x="49816" y="85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187755" y="3799045"/>
              <a:ext cx="99631" cy="99631"/>
            </a:xfrm>
            <a:custGeom>
              <a:avLst/>
              <a:gdLst/>
              <a:ahLst/>
              <a:cxnLst/>
              <a:rect l="l" t="t" r="r" b="b"/>
              <a:pathLst>
                <a:path w="99631" h="99631" extrusionOk="0">
                  <a:moveTo>
                    <a:pt x="49816" y="0"/>
                  </a:moveTo>
                  <a:cubicBezTo>
                    <a:pt x="77248" y="0"/>
                    <a:pt x="99631" y="22384"/>
                    <a:pt x="99631" y="49816"/>
                  </a:cubicBezTo>
                  <a:cubicBezTo>
                    <a:pt x="99631" y="77248"/>
                    <a:pt x="77248" y="99631"/>
                    <a:pt x="49816" y="99631"/>
                  </a:cubicBezTo>
                  <a:cubicBezTo>
                    <a:pt x="22384" y="99631"/>
                    <a:pt x="0" y="77248"/>
                    <a:pt x="0" y="49816"/>
                  </a:cubicBezTo>
                  <a:cubicBezTo>
                    <a:pt x="0" y="22384"/>
                    <a:pt x="22384" y="0"/>
                    <a:pt x="49816" y="0"/>
                  </a:cubicBezTo>
                  <a:close/>
                  <a:moveTo>
                    <a:pt x="49816" y="85344"/>
                  </a:moveTo>
                  <a:cubicBezTo>
                    <a:pt x="69437" y="85344"/>
                    <a:pt x="85344" y="69437"/>
                    <a:pt x="85344" y="49816"/>
                  </a:cubicBezTo>
                  <a:cubicBezTo>
                    <a:pt x="85344" y="30194"/>
                    <a:pt x="69437" y="14288"/>
                    <a:pt x="49816" y="14288"/>
                  </a:cubicBezTo>
                  <a:cubicBezTo>
                    <a:pt x="30194" y="14288"/>
                    <a:pt x="14288" y="30194"/>
                    <a:pt x="14288" y="49816"/>
                  </a:cubicBezTo>
                  <a:cubicBezTo>
                    <a:pt x="14288" y="69437"/>
                    <a:pt x="30194" y="85344"/>
                    <a:pt x="49816" y="85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006399" y="3799045"/>
              <a:ext cx="99631" cy="99631"/>
            </a:xfrm>
            <a:custGeom>
              <a:avLst/>
              <a:gdLst/>
              <a:ahLst/>
              <a:cxnLst/>
              <a:rect l="l" t="t" r="r" b="b"/>
              <a:pathLst>
                <a:path w="99631" h="99631" extrusionOk="0">
                  <a:moveTo>
                    <a:pt x="49816" y="0"/>
                  </a:moveTo>
                  <a:cubicBezTo>
                    <a:pt x="77248" y="0"/>
                    <a:pt x="99632" y="22384"/>
                    <a:pt x="99632" y="49816"/>
                  </a:cubicBezTo>
                  <a:cubicBezTo>
                    <a:pt x="99632" y="77248"/>
                    <a:pt x="77248" y="99631"/>
                    <a:pt x="49816" y="99631"/>
                  </a:cubicBezTo>
                  <a:cubicBezTo>
                    <a:pt x="22384" y="99631"/>
                    <a:pt x="0" y="77248"/>
                    <a:pt x="0" y="49816"/>
                  </a:cubicBezTo>
                  <a:cubicBezTo>
                    <a:pt x="0" y="22384"/>
                    <a:pt x="22384" y="0"/>
                    <a:pt x="49816" y="0"/>
                  </a:cubicBezTo>
                  <a:close/>
                  <a:moveTo>
                    <a:pt x="49816" y="85344"/>
                  </a:moveTo>
                  <a:cubicBezTo>
                    <a:pt x="69437" y="85344"/>
                    <a:pt x="85344" y="69437"/>
                    <a:pt x="85344" y="49816"/>
                  </a:cubicBezTo>
                  <a:cubicBezTo>
                    <a:pt x="85344" y="30194"/>
                    <a:pt x="69437" y="14288"/>
                    <a:pt x="49816" y="14288"/>
                  </a:cubicBezTo>
                  <a:cubicBezTo>
                    <a:pt x="30194" y="14288"/>
                    <a:pt x="14288" y="30194"/>
                    <a:pt x="14288" y="49816"/>
                  </a:cubicBezTo>
                  <a:cubicBezTo>
                    <a:pt x="14288" y="69437"/>
                    <a:pt x="30194" y="85344"/>
                    <a:pt x="49816" y="85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825043" y="3799045"/>
              <a:ext cx="99631" cy="99631"/>
            </a:xfrm>
            <a:custGeom>
              <a:avLst/>
              <a:gdLst/>
              <a:ahLst/>
              <a:cxnLst/>
              <a:rect l="l" t="t" r="r" b="b"/>
              <a:pathLst>
                <a:path w="99631" h="99631" extrusionOk="0">
                  <a:moveTo>
                    <a:pt x="49816" y="0"/>
                  </a:moveTo>
                  <a:cubicBezTo>
                    <a:pt x="77248" y="0"/>
                    <a:pt x="99631" y="22384"/>
                    <a:pt x="99631" y="49816"/>
                  </a:cubicBezTo>
                  <a:cubicBezTo>
                    <a:pt x="99631" y="77248"/>
                    <a:pt x="77248" y="99631"/>
                    <a:pt x="49816" y="99631"/>
                  </a:cubicBezTo>
                  <a:cubicBezTo>
                    <a:pt x="22384" y="99631"/>
                    <a:pt x="0" y="77248"/>
                    <a:pt x="0" y="49816"/>
                  </a:cubicBezTo>
                  <a:cubicBezTo>
                    <a:pt x="0" y="22384"/>
                    <a:pt x="22384" y="0"/>
                    <a:pt x="49816" y="0"/>
                  </a:cubicBezTo>
                  <a:close/>
                  <a:moveTo>
                    <a:pt x="49816" y="85344"/>
                  </a:moveTo>
                  <a:cubicBezTo>
                    <a:pt x="69437" y="85344"/>
                    <a:pt x="85344" y="69437"/>
                    <a:pt x="85344" y="49816"/>
                  </a:cubicBezTo>
                  <a:cubicBezTo>
                    <a:pt x="85344" y="30194"/>
                    <a:pt x="69437" y="14288"/>
                    <a:pt x="49816" y="14288"/>
                  </a:cubicBezTo>
                  <a:cubicBezTo>
                    <a:pt x="30194" y="14288"/>
                    <a:pt x="14288" y="30194"/>
                    <a:pt x="14288" y="49816"/>
                  </a:cubicBezTo>
                  <a:cubicBezTo>
                    <a:pt x="14288" y="69437"/>
                    <a:pt x="30194" y="85344"/>
                    <a:pt x="49816" y="85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643687" y="3799045"/>
              <a:ext cx="99631" cy="99631"/>
            </a:xfrm>
            <a:custGeom>
              <a:avLst/>
              <a:gdLst/>
              <a:ahLst/>
              <a:cxnLst/>
              <a:rect l="l" t="t" r="r" b="b"/>
              <a:pathLst>
                <a:path w="99631" h="99631" extrusionOk="0">
                  <a:moveTo>
                    <a:pt x="49816" y="0"/>
                  </a:moveTo>
                  <a:cubicBezTo>
                    <a:pt x="77248" y="0"/>
                    <a:pt x="99631" y="22384"/>
                    <a:pt x="99631" y="49816"/>
                  </a:cubicBezTo>
                  <a:cubicBezTo>
                    <a:pt x="99631" y="77248"/>
                    <a:pt x="77248" y="99631"/>
                    <a:pt x="49816" y="99631"/>
                  </a:cubicBezTo>
                  <a:cubicBezTo>
                    <a:pt x="22384" y="99631"/>
                    <a:pt x="0" y="77248"/>
                    <a:pt x="0" y="49816"/>
                  </a:cubicBezTo>
                  <a:cubicBezTo>
                    <a:pt x="0" y="22384"/>
                    <a:pt x="22384" y="0"/>
                    <a:pt x="49816" y="0"/>
                  </a:cubicBezTo>
                  <a:close/>
                  <a:moveTo>
                    <a:pt x="49816" y="85344"/>
                  </a:moveTo>
                  <a:cubicBezTo>
                    <a:pt x="69437" y="85344"/>
                    <a:pt x="85344" y="69437"/>
                    <a:pt x="85344" y="49816"/>
                  </a:cubicBezTo>
                  <a:cubicBezTo>
                    <a:pt x="85344" y="30194"/>
                    <a:pt x="69437" y="14288"/>
                    <a:pt x="49816" y="14288"/>
                  </a:cubicBezTo>
                  <a:cubicBezTo>
                    <a:pt x="30194" y="14288"/>
                    <a:pt x="14288" y="30194"/>
                    <a:pt x="14288" y="49816"/>
                  </a:cubicBezTo>
                  <a:cubicBezTo>
                    <a:pt x="14288" y="69437"/>
                    <a:pt x="30194" y="85344"/>
                    <a:pt x="49816" y="85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369111" y="3617689"/>
              <a:ext cx="99631" cy="99631"/>
            </a:xfrm>
            <a:custGeom>
              <a:avLst/>
              <a:gdLst/>
              <a:ahLst/>
              <a:cxnLst/>
              <a:rect l="l" t="t" r="r" b="b"/>
              <a:pathLst>
                <a:path w="99631" h="99631" extrusionOk="0">
                  <a:moveTo>
                    <a:pt x="49816" y="0"/>
                  </a:moveTo>
                  <a:cubicBezTo>
                    <a:pt x="77248" y="0"/>
                    <a:pt x="99631" y="22384"/>
                    <a:pt x="99631" y="49816"/>
                  </a:cubicBezTo>
                  <a:cubicBezTo>
                    <a:pt x="99631" y="77248"/>
                    <a:pt x="77248" y="99631"/>
                    <a:pt x="49816" y="99631"/>
                  </a:cubicBezTo>
                  <a:cubicBezTo>
                    <a:pt x="22384" y="99631"/>
                    <a:pt x="0" y="77248"/>
                    <a:pt x="0" y="49816"/>
                  </a:cubicBezTo>
                  <a:cubicBezTo>
                    <a:pt x="0" y="22384"/>
                    <a:pt x="22384" y="0"/>
                    <a:pt x="49816" y="0"/>
                  </a:cubicBezTo>
                  <a:close/>
                  <a:moveTo>
                    <a:pt x="49816" y="85344"/>
                  </a:moveTo>
                  <a:cubicBezTo>
                    <a:pt x="69437" y="85344"/>
                    <a:pt x="85344" y="69437"/>
                    <a:pt x="85344" y="49816"/>
                  </a:cubicBezTo>
                  <a:cubicBezTo>
                    <a:pt x="85344" y="30194"/>
                    <a:pt x="69437" y="14288"/>
                    <a:pt x="49816" y="14288"/>
                  </a:cubicBezTo>
                  <a:cubicBezTo>
                    <a:pt x="30194" y="14288"/>
                    <a:pt x="14288" y="30194"/>
                    <a:pt x="14288" y="49816"/>
                  </a:cubicBezTo>
                  <a:cubicBezTo>
                    <a:pt x="14288" y="69437"/>
                    <a:pt x="30194" y="85344"/>
                    <a:pt x="49816" y="85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194899" y="3624833"/>
              <a:ext cx="85343" cy="85343"/>
            </a:xfrm>
            <a:custGeom>
              <a:avLst/>
              <a:gdLst/>
              <a:ahLst/>
              <a:cxnLst/>
              <a:rect l="l" t="t" r="r" b="b"/>
              <a:pathLst>
                <a:path w="85343" h="85343" extrusionOk="0">
                  <a:moveTo>
                    <a:pt x="0" y="42672"/>
                  </a:moveTo>
                  <a:cubicBezTo>
                    <a:pt x="0" y="19145"/>
                    <a:pt x="19050" y="0"/>
                    <a:pt x="42672" y="0"/>
                  </a:cubicBezTo>
                  <a:cubicBezTo>
                    <a:pt x="66294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013543" y="3624833"/>
              <a:ext cx="85344" cy="85343"/>
            </a:xfrm>
            <a:custGeom>
              <a:avLst/>
              <a:gdLst/>
              <a:ahLst/>
              <a:cxnLst/>
              <a:rect l="l" t="t" r="r" b="b"/>
              <a:pathLst>
                <a:path w="85344" h="85343" extrusionOk="0">
                  <a:moveTo>
                    <a:pt x="0" y="42672"/>
                  </a:moveTo>
                  <a:cubicBezTo>
                    <a:pt x="0" y="19145"/>
                    <a:pt x="19050" y="0"/>
                    <a:pt x="42672" y="0"/>
                  </a:cubicBezTo>
                  <a:cubicBezTo>
                    <a:pt x="66294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832187" y="3624833"/>
              <a:ext cx="85343" cy="85343"/>
            </a:xfrm>
            <a:custGeom>
              <a:avLst/>
              <a:gdLst/>
              <a:ahLst/>
              <a:cxnLst/>
              <a:rect l="l" t="t" r="r" b="b"/>
              <a:pathLst>
                <a:path w="85343" h="85343" extrusionOk="0">
                  <a:moveTo>
                    <a:pt x="0" y="42672"/>
                  </a:moveTo>
                  <a:cubicBezTo>
                    <a:pt x="0" y="19145"/>
                    <a:pt x="19145" y="0"/>
                    <a:pt x="42672" y="0"/>
                  </a:cubicBezTo>
                  <a:cubicBezTo>
                    <a:pt x="66199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650831" y="3624833"/>
              <a:ext cx="85343" cy="85343"/>
            </a:xfrm>
            <a:custGeom>
              <a:avLst/>
              <a:gdLst/>
              <a:ahLst/>
              <a:cxnLst/>
              <a:rect l="l" t="t" r="r" b="b"/>
              <a:pathLst>
                <a:path w="85343" h="85343" extrusionOk="0">
                  <a:moveTo>
                    <a:pt x="0" y="42672"/>
                  </a:moveTo>
                  <a:cubicBezTo>
                    <a:pt x="0" y="19145"/>
                    <a:pt x="19145" y="0"/>
                    <a:pt x="42672" y="0"/>
                  </a:cubicBezTo>
                  <a:cubicBezTo>
                    <a:pt x="66199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369111" y="3436333"/>
              <a:ext cx="99631" cy="99631"/>
            </a:xfrm>
            <a:custGeom>
              <a:avLst/>
              <a:gdLst/>
              <a:ahLst/>
              <a:cxnLst/>
              <a:rect l="l" t="t" r="r" b="b"/>
              <a:pathLst>
                <a:path w="99631" h="99631" extrusionOk="0">
                  <a:moveTo>
                    <a:pt x="49816" y="0"/>
                  </a:moveTo>
                  <a:cubicBezTo>
                    <a:pt x="77248" y="0"/>
                    <a:pt x="99631" y="22384"/>
                    <a:pt x="99631" y="49816"/>
                  </a:cubicBezTo>
                  <a:cubicBezTo>
                    <a:pt x="99631" y="77248"/>
                    <a:pt x="77248" y="99632"/>
                    <a:pt x="49816" y="99632"/>
                  </a:cubicBezTo>
                  <a:cubicBezTo>
                    <a:pt x="22384" y="99632"/>
                    <a:pt x="0" y="77248"/>
                    <a:pt x="0" y="49816"/>
                  </a:cubicBezTo>
                  <a:cubicBezTo>
                    <a:pt x="0" y="22384"/>
                    <a:pt x="22384" y="0"/>
                    <a:pt x="49816" y="0"/>
                  </a:cubicBezTo>
                  <a:close/>
                  <a:moveTo>
                    <a:pt x="49816" y="85344"/>
                  </a:moveTo>
                  <a:cubicBezTo>
                    <a:pt x="69437" y="85344"/>
                    <a:pt x="85344" y="69437"/>
                    <a:pt x="85344" y="49816"/>
                  </a:cubicBezTo>
                  <a:cubicBezTo>
                    <a:pt x="85344" y="30194"/>
                    <a:pt x="69437" y="14288"/>
                    <a:pt x="49816" y="14288"/>
                  </a:cubicBezTo>
                  <a:cubicBezTo>
                    <a:pt x="30194" y="14288"/>
                    <a:pt x="14288" y="30194"/>
                    <a:pt x="14288" y="49816"/>
                  </a:cubicBezTo>
                  <a:cubicBezTo>
                    <a:pt x="14288" y="69437"/>
                    <a:pt x="30194" y="85344"/>
                    <a:pt x="49816" y="85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194899" y="3443382"/>
              <a:ext cx="85343" cy="85343"/>
            </a:xfrm>
            <a:custGeom>
              <a:avLst/>
              <a:gdLst/>
              <a:ahLst/>
              <a:cxnLst/>
              <a:rect l="l" t="t" r="r" b="b"/>
              <a:pathLst>
                <a:path w="85343" h="85343" extrusionOk="0">
                  <a:moveTo>
                    <a:pt x="0" y="42672"/>
                  </a:moveTo>
                  <a:cubicBezTo>
                    <a:pt x="0" y="19145"/>
                    <a:pt x="19050" y="0"/>
                    <a:pt x="42672" y="0"/>
                  </a:cubicBezTo>
                  <a:cubicBezTo>
                    <a:pt x="66294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013543" y="3443382"/>
              <a:ext cx="85344" cy="85343"/>
            </a:xfrm>
            <a:custGeom>
              <a:avLst/>
              <a:gdLst/>
              <a:ahLst/>
              <a:cxnLst/>
              <a:rect l="l" t="t" r="r" b="b"/>
              <a:pathLst>
                <a:path w="85344" h="85343" extrusionOk="0">
                  <a:moveTo>
                    <a:pt x="0" y="42672"/>
                  </a:moveTo>
                  <a:cubicBezTo>
                    <a:pt x="0" y="19145"/>
                    <a:pt x="19050" y="0"/>
                    <a:pt x="42672" y="0"/>
                  </a:cubicBezTo>
                  <a:cubicBezTo>
                    <a:pt x="66294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832187" y="3443382"/>
              <a:ext cx="85343" cy="85343"/>
            </a:xfrm>
            <a:custGeom>
              <a:avLst/>
              <a:gdLst/>
              <a:ahLst/>
              <a:cxnLst/>
              <a:rect l="l" t="t" r="r" b="b"/>
              <a:pathLst>
                <a:path w="85343" h="85343" extrusionOk="0">
                  <a:moveTo>
                    <a:pt x="0" y="42672"/>
                  </a:moveTo>
                  <a:cubicBezTo>
                    <a:pt x="0" y="19145"/>
                    <a:pt x="19145" y="0"/>
                    <a:pt x="42672" y="0"/>
                  </a:cubicBezTo>
                  <a:cubicBezTo>
                    <a:pt x="66199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6650831" y="3443382"/>
              <a:ext cx="85343" cy="85343"/>
            </a:xfrm>
            <a:custGeom>
              <a:avLst/>
              <a:gdLst/>
              <a:ahLst/>
              <a:cxnLst/>
              <a:rect l="l" t="t" r="r" b="b"/>
              <a:pathLst>
                <a:path w="85343" h="85343" extrusionOk="0">
                  <a:moveTo>
                    <a:pt x="0" y="42672"/>
                  </a:moveTo>
                  <a:cubicBezTo>
                    <a:pt x="0" y="19145"/>
                    <a:pt x="19145" y="0"/>
                    <a:pt x="42672" y="0"/>
                  </a:cubicBezTo>
                  <a:cubicBezTo>
                    <a:pt x="66199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369111" y="3254882"/>
              <a:ext cx="99631" cy="99631"/>
            </a:xfrm>
            <a:custGeom>
              <a:avLst/>
              <a:gdLst/>
              <a:ahLst/>
              <a:cxnLst/>
              <a:rect l="l" t="t" r="r" b="b"/>
              <a:pathLst>
                <a:path w="99631" h="99631" extrusionOk="0">
                  <a:moveTo>
                    <a:pt x="49816" y="0"/>
                  </a:moveTo>
                  <a:cubicBezTo>
                    <a:pt x="77248" y="0"/>
                    <a:pt x="99631" y="22384"/>
                    <a:pt x="99631" y="49816"/>
                  </a:cubicBezTo>
                  <a:cubicBezTo>
                    <a:pt x="99631" y="77248"/>
                    <a:pt x="77248" y="99631"/>
                    <a:pt x="49816" y="99631"/>
                  </a:cubicBezTo>
                  <a:cubicBezTo>
                    <a:pt x="22384" y="99631"/>
                    <a:pt x="0" y="77248"/>
                    <a:pt x="0" y="49816"/>
                  </a:cubicBezTo>
                  <a:cubicBezTo>
                    <a:pt x="0" y="22384"/>
                    <a:pt x="22384" y="0"/>
                    <a:pt x="49816" y="0"/>
                  </a:cubicBezTo>
                  <a:close/>
                  <a:moveTo>
                    <a:pt x="49816" y="85344"/>
                  </a:moveTo>
                  <a:cubicBezTo>
                    <a:pt x="69437" y="85344"/>
                    <a:pt x="85344" y="69437"/>
                    <a:pt x="85344" y="49816"/>
                  </a:cubicBezTo>
                  <a:cubicBezTo>
                    <a:pt x="85344" y="30194"/>
                    <a:pt x="69437" y="14288"/>
                    <a:pt x="49816" y="14288"/>
                  </a:cubicBezTo>
                  <a:cubicBezTo>
                    <a:pt x="30194" y="14288"/>
                    <a:pt x="14288" y="30194"/>
                    <a:pt x="14288" y="49816"/>
                  </a:cubicBezTo>
                  <a:cubicBezTo>
                    <a:pt x="14288" y="69437"/>
                    <a:pt x="30194" y="85344"/>
                    <a:pt x="49816" y="85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194899" y="3262026"/>
              <a:ext cx="85343" cy="85343"/>
            </a:xfrm>
            <a:custGeom>
              <a:avLst/>
              <a:gdLst/>
              <a:ahLst/>
              <a:cxnLst/>
              <a:rect l="l" t="t" r="r" b="b"/>
              <a:pathLst>
                <a:path w="85343" h="85343" extrusionOk="0">
                  <a:moveTo>
                    <a:pt x="0" y="42672"/>
                  </a:moveTo>
                  <a:cubicBezTo>
                    <a:pt x="0" y="19145"/>
                    <a:pt x="19050" y="0"/>
                    <a:pt x="42672" y="0"/>
                  </a:cubicBezTo>
                  <a:cubicBezTo>
                    <a:pt x="66294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013543" y="3262026"/>
              <a:ext cx="85344" cy="85343"/>
            </a:xfrm>
            <a:custGeom>
              <a:avLst/>
              <a:gdLst/>
              <a:ahLst/>
              <a:cxnLst/>
              <a:rect l="l" t="t" r="r" b="b"/>
              <a:pathLst>
                <a:path w="85344" h="85343" extrusionOk="0">
                  <a:moveTo>
                    <a:pt x="0" y="42672"/>
                  </a:moveTo>
                  <a:cubicBezTo>
                    <a:pt x="0" y="19145"/>
                    <a:pt x="19050" y="0"/>
                    <a:pt x="42672" y="0"/>
                  </a:cubicBezTo>
                  <a:cubicBezTo>
                    <a:pt x="66294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6832187" y="3262026"/>
              <a:ext cx="85343" cy="85343"/>
            </a:xfrm>
            <a:custGeom>
              <a:avLst/>
              <a:gdLst/>
              <a:ahLst/>
              <a:cxnLst/>
              <a:rect l="l" t="t" r="r" b="b"/>
              <a:pathLst>
                <a:path w="85343" h="85343" extrusionOk="0">
                  <a:moveTo>
                    <a:pt x="0" y="42672"/>
                  </a:moveTo>
                  <a:cubicBezTo>
                    <a:pt x="0" y="19145"/>
                    <a:pt x="19145" y="0"/>
                    <a:pt x="42672" y="0"/>
                  </a:cubicBezTo>
                  <a:cubicBezTo>
                    <a:pt x="66199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650831" y="3262026"/>
              <a:ext cx="85343" cy="85343"/>
            </a:xfrm>
            <a:custGeom>
              <a:avLst/>
              <a:gdLst/>
              <a:ahLst/>
              <a:cxnLst/>
              <a:rect l="l" t="t" r="r" b="b"/>
              <a:pathLst>
                <a:path w="85343" h="85343" extrusionOk="0">
                  <a:moveTo>
                    <a:pt x="0" y="42672"/>
                  </a:moveTo>
                  <a:cubicBezTo>
                    <a:pt x="0" y="19145"/>
                    <a:pt x="19145" y="0"/>
                    <a:pt x="42672" y="0"/>
                  </a:cubicBezTo>
                  <a:cubicBezTo>
                    <a:pt x="66199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7369111" y="3073526"/>
              <a:ext cx="99631" cy="99631"/>
            </a:xfrm>
            <a:custGeom>
              <a:avLst/>
              <a:gdLst/>
              <a:ahLst/>
              <a:cxnLst/>
              <a:rect l="l" t="t" r="r" b="b"/>
              <a:pathLst>
                <a:path w="99631" h="99631" extrusionOk="0">
                  <a:moveTo>
                    <a:pt x="49816" y="0"/>
                  </a:moveTo>
                  <a:cubicBezTo>
                    <a:pt x="77248" y="0"/>
                    <a:pt x="99631" y="22384"/>
                    <a:pt x="99631" y="49816"/>
                  </a:cubicBezTo>
                  <a:cubicBezTo>
                    <a:pt x="99631" y="77248"/>
                    <a:pt x="77248" y="99632"/>
                    <a:pt x="49816" y="99632"/>
                  </a:cubicBezTo>
                  <a:cubicBezTo>
                    <a:pt x="22384" y="99632"/>
                    <a:pt x="0" y="77248"/>
                    <a:pt x="0" y="49816"/>
                  </a:cubicBezTo>
                  <a:cubicBezTo>
                    <a:pt x="0" y="22384"/>
                    <a:pt x="22384" y="0"/>
                    <a:pt x="49816" y="0"/>
                  </a:cubicBezTo>
                  <a:close/>
                  <a:moveTo>
                    <a:pt x="49816" y="85344"/>
                  </a:moveTo>
                  <a:cubicBezTo>
                    <a:pt x="69437" y="85344"/>
                    <a:pt x="85344" y="69437"/>
                    <a:pt x="85344" y="49816"/>
                  </a:cubicBezTo>
                  <a:cubicBezTo>
                    <a:pt x="85344" y="30194"/>
                    <a:pt x="69437" y="14288"/>
                    <a:pt x="49816" y="14288"/>
                  </a:cubicBezTo>
                  <a:cubicBezTo>
                    <a:pt x="30194" y="14288"/>
                    <a:pt x="14288" y="30194"/>
                    <a:pt x="14288" y="49816"/>
                  </a:cubicBezTo>
                  <a:cubicBezTo>
                    <a:pt x="14288" y="69437"/>
                    <a:pt x="30194" y="85344"/>
                    <a:pt x="49816" y="85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194899" y="3080670"/>
              <a:ext cx="85343" cy="85344"/>
            </a:xfrm>
            <a:custGeom>
              <a:avLst/>
              <a:gdLst/>
              <a:ahLst/>
              <a:cxnLst/>
              <a:rect l="l" t="t" r="r" b="b"/>
              <a:pathLst>
                <a:path w="85343" h="85344" extrusionOk="0">
                  <a:moveTo>
                    <a:pt x="0" y="42672"/>
                  </a:moveTo>
                  <a:cubicBezTo>
                    <a:pt x="0" y="19145"/>
                    <a:pt x="19050" y="0"/>
                    <a:pt x="42672" y="0"/>
                  </a:cubicBezTo>
                  <a:cubicBezTo>
                    <a:pt x="66294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013543" y="3080670"/>
              <a:ext cx="85344" cy="85344"/>
            </a:xfrm>
            <a:custGeom>
              <a:avLst/>
              <a:gdLst/>
              <a:ahLst/>
              <a:cxnLst/>
              <a:rect l="l" t="t" r="r" b="b"/>
              <a:pathLst>
                <a:path w="85344" h="85344" extrusionOk="0">
                  <a:moveTo>
                    <a:pt x="0" y="42672"/>
                  </a:moveTo>
                  <a:cubicBezTo>
                    <a:pt x="0" y="19145"/>
                    <a:pt x="19050" y="0"/>
                    <a:pt x="42672" y="0"/>
                  </a:cubicBezTo>
                  <a:cubicBezTo>
                    <a:pt x="66294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832187" y="3080670"/>
              <a:ext cx="85343" cy="85344"/>
            </a:xfrm>
            <a:custGeom>
              <a:avLst/>
              <a:gdLst/>
              <a:ahLst/>
              <a:cxnLst/>
              <a:rect l="l" t="t" r="r" b="b"/>
              <a:pathLst>
                <a:path w="85343" h="85344" extrusionOk="0">
                  <a:moveTo>
                    <a:pt x="0" y="42672"/>
                  </a:moveTo>
                  <a:cubicBezTo>
                    <a:pt x="0" y="19145"/>
                    <a:pt x="19145" y="0"/>
                    <a:pt x="42672" y="0"/>
                  </a:cubicBezTo>
                  <a:cubicBezTo>
                    <a:pt x="66199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650831" y="3080670"/>
              <a:ext cx="85343" cy="85344"/>
            </a:xfrm>
            <a:custGeom>
              <a:avLst/>
              <a:gdLst/>
              <a:ahLst/>
              <a:cxnLst/>
              <a:rect l="l" t="t" r="r" b="b"/>
              <a:pathLst>
                <a:path w="85343" h="85344" extrusionOk="0">
                  <a:moveTo>
                    <a:pt x="0" y="42672"/>
                  </a:moveTo>
                  <a:cubicBezTo>
                    <a:pt x="0" y="19145"/>
                    <a:pt x="19145" y="0"/>
                    <a:pt x="42672" y="0"/>
                  </a:cubicBezTo>
                  <a:cubicBezTo>
                    <a:pt x="66199" y="0"/>
                    <a:pt x="85344" y="19145"/>
                    <a:pt x="85344" y="42672"/>
                  </a:cubicBezTo>
                  <a:cubicBezTo>
                    <a:pt x="85344" y="66199"/>
                    <a:pt x="66294" y="85344"/>
                    <a:pt x="42672" y="85344"/>
                  </a:cubicBezTo>
                  <a:cubicBezTo>
                    <a:pt x="19050" y="85344"/>
                    <a:pt x="0" y="66199"/>
                    <a:pt x="0" y="426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41;p3"/>
          <p:cNvGrpSpPr/>
          <p:nvPr/>
        </p:nvGrpSpPr>
        <p:grpSpPr>
          <a:xfrm rot="-5400000">
            <a:off x="8290882" y="1022124"/>
            <a:ext cx="1728999" cy="1075021"/>
            <a:chOff x="-190142" y="-590887"/>
            <a:chExt cx="2217802" cy="1379116"/>
          </a:xfrm>
        </p:grpSpPr>
        <p:grpSp>
          <p:nvGrpSpPr>
            <p:cNvPr id="42" name="Google Shape;42;p3"/>
            <p:cNvGrpSpPr/>
            <p:nvPr/>
          </p:nvGrpSpPr>
          <p:grpSpPr>
            <a:xfrm rot="5400000">
              <a:off x="89391" y="-870419"/>
              <a:ext cx="1379116" cy="1938181"/>
              <a:chOff x="-409476" y="228279"/>
              <a:chExt cx="1125901" cy="1582317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-409476" y="684789"/>
                <a:ext cx="1125901" cy="1125807"/>
              </a:xfrm>
              <a:custGeom>
                <a:avLst/>
                <a:gdLst/>
                <a:ahLst/>
                <a:cxnLst/>
                <a:rect l="l" t="t" r="r" b="b"/>
                <a:pathLst>
                  <a:path w="2010537" h="2010370" extrusionOk="0">
                    <a:moveTo>
                      <a:pt x="1005269" y="2010370"/>
                    </a:moveTo>
                    <a:cubicBezTo>
                      <a:pt x="949262" y="2010370"/>
                      <a:pt x="893350" y="1989034"/>
                      <a:pt x="850678" y="1946458"/>
                    </a:cubicBezTo>
                    <a:lnTo>
                      <a:pt x="64008" y="1159788"/>
                    </a:lnTo>
                    <a:cubicBezTo>
                      <a:pt x="22765" y="1118545"/>
                      <a:pt x="0" y="1063585"/>
                      <a:pt x="0" y="1005197"/>
                    </a:cubicBezTo>
                    <a:cubicBezTo>
                      <a:pt x="0" y="946809"/>
                      <a:pt x="22765" y="891945"/>
                      <a:pt x="64008" y="850606"/>
                    </a:cubicBezTo>
                    <a:lnTo>
                      <a:pt x="850678" y="63937"/>
                    </a:lnTo>
                    <a:cubicBezTo>
                      <a:pt x="935927" y="-21312"/>
                      <a:pt x="1074611" y="-21312"/>
                      <a:pt x="1159859" y="63937"/>
                    </a:cubicBezTo>
                    <a:lnTo>
                      <a:pt x="1946529" y="850606"/>
                    </a:lnTo>
                    <a:cubicBezTo>
                      <a:pt x="1987772" y="891850"/>
                      <a:pt x="2010537" y="946809"/>
                      <a:pt x="2010537" y="1005197"/>
                    </a:cubicBezTo>
                    <a:cubicBezTo>
                      <a:pt x="2010537" y="1063585"/>
                      <a:pt x="1987772" y="1118449"/>
                      <a:pt x="1946529" y="1159788"/>
                    </a:cubicBezTo>
                    <a:lnTo>
                      <a:pt x="1159859" y="1946458"/>
                    </a:lnTo>
                    <a:cubicBezTo>
                      <a:pt x="1117283" y="1989034"/>
                      <a:pt x="1061276" y="2010370"/>
                      <a:pt x="1005269" y="2010370"/>
                    </a:cubicBezTo>
                    <a:close/>
                    <a:moveTo>
                      <a:pt x="1005269" y="26789"/>
                    </a:moveTo>
                    <a:cubicBezTo>
                      <a:pt x="954024" y="26789"/>
                      <a:pt x="905923" y="46696"/>
                      <a:pt x="869633" y="82987"/>
                    </a:cubicBezTo>
                    <a:lnTo>
                      <a:pt x="82963" y="869561"/>
                    </a:lnTo>
                    <a:cubicBezTo>
                      <a:pt x="46768" y="905756"/>
                      <a:pt x="26765" y="953953"/>
                      <a:pt x="26765" y="1005197"/>
                    </a:cubicBezTo>
                    <a:cubicBezTo>
                      <a:pt x="26765" y="1056442"/>
                      <a:pt x="46673" y="1104543"/>
                      <a:pt x="82963" y="1140833"/>
                    </a:cubicBezTo>
                    <a:lnTo>
                      <a:pt x="869633" y="1927503"/>
                    </a:lnTo>
                    <a:cubicBezTo>
                      <a:pt x="905828" y="1963698"/>
                      <a:pt x="954024" y="1983700"/>
                      <a:pt x="1005269" y="1983700"/>
                    </a:cubicBezTo>
                    <a:cubicBezTo>
                      <a:pt x="1056513" y="1983700"/>
                      <a:pt x="1104614" y="1963793"/>
                      <a:pt x="1140905" y="1927503"/>
                    </a:cubicBezTo>
                    <a:lnTo>
                      <a:pt x="1927574" y="1140833"/>
                    </a:lnTo>
                    <a:cubicBezTo>
                      <a:pt x="1963769" y="1104638"/>
                      <a:pt x="1983772" y="1056442"/>
                      <a:pt x="1983772" y="1005197"/>
                    </a:cubicBezTo>
                    <a:cubicBezTo>
                      <a:pt x="1983772" y="953953"/>
                      <a:pt x="1963864" y="905851"/>
                      <a:pt x="1927574" y="869561"/>
                    </a:cubicBezTo>
                    <a:lnTo>
                      <a:pt x="1140905" y="82891"/>
                    </a:lnTo>
                    <a:cubicBezTo>
                      <a:pt x="1104710" y="46696"/>
                      <a:pt x="1056513" y="26694"/>
                      <a:pt x="1005269" y="266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-409476" y="228279"/>
                <a:ext cx="1125901" cy="1125807"/>
              </a:xfrm>
              <a:custGeom>
                <a:avLst/>
                <a:gdLst/>
                <a:ahLst/>
                <a:cxnLst/>
                <a:rect l="l" t="t" r="r" b="b"/>
                <a:pathLst>
                  <a:path w="2010537" h="2010370" extrusionOk="0">
                    <a:moveTo>
                      <a:pt x="1005269" y="2010275"/>
                    </a:moveTo>
                    <a:cubicBezTo>
                      <a:pt x="949262" y="2010275"/>
                      <a:pt x="893350" y="1988939"/>
                      <a:pt x="850678" y="1946362"/>
                    </a:cubicBezTo>
                    <a:lnTo>
                      <a:pt x="64008" y="1159693"/>
                    </a:lnTo>
                    <a:cubicBezTo>
                      <a:pt x="22765" y="1118449"/>
                      <a:pt x="0" y="1063490"/>
                      <a:pt x="0" y="1005102"/>
                    </a:cubicBezTo>
                    <a:cubicBezTo>
                      <a:pt x="0" y="946714"/>
                      <a:pt x="22765" y="891850"/>
                      <a:pt x="64008" y="850511"/>
                    </a:cubicBezTo>
                    <a:lnTo>
                      <a:pt x="850678" y="63937"/>
                    </a:lnTo>
                    <a:cubicBezTo>
                      <a:pt x="935927" y="-21312"/>
                      <a:pt x="1074611" y="-21312"/>
                      <a:pt x="1159859" y="63937"/>
                    </a:cubicBezTo>
                    <a:lnTo>
                      <a:pt x="1946529" y="850606"/>
                    </a:lnTo>
                    <a:cubicBezTo>
                      <a:pt x="1987772" y="891850"/>
                      <a:pt x="2010537" y="946809"/>
                      <a:pt x="2010537" y="1005197"/>
                    </a:cubicBezTo>
                    <a:cubicBezTo>
                      <a:pt x="2010537" y="1063585"/>
                      <a:pt x="1987772" y="1118449"/>
                      <a:pt x="1946529" y="1159788"/>
                    </a:cubicBezTo>
                    <a:lnTo>
                      <a:pt x="1159859" y="1946458"/>
                    </a:lnTo>
                    <a:cubicBezTo>
                      <a:pt x="1117283" y="1989034"/>
                      <a:pt x="1061276" y="2010370"/>
                      <a:pt x="1005269" y="2010370"/>
                    </a:cubicBezTo>
                    <a:close/>
                    <a:moveTo>
                      <a:pt x="1005269" y="26694"/>
                    </a:moveTo>
                    <a:cubicBezTo>
                      <a:pt x="954024" y="26694"/>
                      <a:pt x="905923" y="46601"/>
                      <a:pt x="869633" y="82891"/>
                    </a:cubicBezTo>
                    <a:lnTo>
                      <a:pt x="82963" y="869561"/>
                    </a:lnTo>
                    <a:cubicBezTo>
                      <a:pt x="46768" y="905756"/>
                      <a:pt x="26765" y="953953"/>
                      <a:pt x="26765" y="1005197"/>
                    </a:cubicBezTo>
                    <a:cubicBezTo>
                      <a:pt x="26765" y="1056442"/>
                      <a:pt x="46673" y="1104543"/>
                      <a:pt x="82963" y="1140833"/>
                    </a:cubicBezTo>
                    <a:lnTo>
                      <a:pt x="869633" y="1927503"/>
                    </a:lnTo>
                    <a:cubicBezTo>
                      <a:pt x="905828" y="1963698"/>
                      <a:pt x="954024" y="1983700"/>
                      <a:pt x="1005269" y="1983700"/>
                    </a:cubicBezTo>
                    <a:cubicBezTo>
                      <a:pt x="1056513" y="1983700"/>
                      <a:pt x="1104614" y="1963793"/>
                      <a:pt x="1140905" y="1927503"/>
                    </a:cubicBezTo>
                    <a:lnTo>
                      <a:pt x="1927574" y="1140833"/>
                    </a:lnTo>
                    <a:cubicBezTo>
                      <a:pt x="1963769" y="1104638"/>
                      <a:pt x="1983772" y="1056442"/>
                      <a:pt x="1983772" y="1005197"/>
                    </a:cubicBezTo>
                    <a:cubicBezTo>
                      <a:pt x="1983772" y="953953"/>
                      <a:pt x="1963864" y="905851"/>
                      <a:pt x="1927574" y="869561"/>
                    </a:cubicBezTo>
                    <a:lnTo>
                      <a:pt x="1140809" y="82891"/>
                    </a:lnTo>
                    <a:cubicBezTo>
                      <a:pt x="1104614" y="46696"/>
                      <a:pt x="1056418" y="26694"/>
                      <a:pt x="1005173" y="266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 rot="5400000">
              <a:off x="369013" y="-870419"/>
              <a:ext cx="1379116" cy="1938180"/>
              <a:chOff x="-409476" y="-2"/>
              <a:chExt cx="1125901" cy="1582317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-409476" y="456508"/>
                <a:ext cx="1125901" cy="1125807"/>
              </a:xfrm>
              <a:custGeom>
                <a:avLst/>
                <a:gdLst/>
                <a:ahLst/>
                <a:cxnLst/>
                <a:rect l="l" t="t" r="r" b="b"/>
                <a:pathLst>
                  <a:path w="2010537" h="2010370" extrusionOk="0">
                    <a:moveTo>
                      <a:pt x="1005269" y="2010370"/>
                    </a:moveTo>
                    <a:cubicBezTo>
                      <a:pt x="949262" y="2010370"/>
                      <a:pt x="893350" y="1989035"/>
                      <a:pt x="850678" y="1946458"/>
                    </a:cubicBezTo>
                    <a:lnTo>
                      <a:pt x="64008" y="1159788"/>
                    </a:lnTo>
                    <a:cubicBezTo>
                      <a:pt x="22765" y="1118545"/>
                      <a:pt x="0" y="1063585"/>
                      <a:pt x="0" y="1005197"/>
                    </a:cubicBezTo>
                    <a:cubicBezTo>
                      <a:pt x="0" y="946809"/>
                      <a:pt x="22765" y="891945"/>
                      <a:pt x="64008" y="850606"/>
                    </a:cubicBezTo>
                    <a:lnTo>
                      <a:pt x="850678" y="63937"/>
                    </a:lnTo>
                    <a:cubicBezTo>
                      <a:pt x="935927" y="-21312"/>
                      <a:pt x="1074611" y="-21312"/>
                      <a:pt x="1159859" y="63937"/>
                    </a:cubicBezTo>
                    <a:lnTo>
                      <a:pt x="1946529" y="850606"/>
                    </a:lnTo>
                    <a:cubicBezTo>
                      <a:pt x="1987772" y="891850"/>
                      <a:pt x="2010537" y="946809"/>
                      <a:pt x="2010537" y="1005197"/>
                    </a:cubicBezTo>
                    <a:cubicBezTo>
                      <a:pt x="2010537" y="1063585"/>
                      <a:pt x="1987772" y="1118449"/>
                      <a:pt x="1946529" y="1159788"/>
                    </a:cubicBezTo>
                    <a:lnTo>
                      <a:pt x="1159859" y="1946458"/>
                    </a:lnTo>
                    <a:cubicBezTo>
                      <a:pt x="1117283" y="1989035"/>
                      <a:pt x="1061276" y="2010370"/>
                      <a:pt x="1005269" y="2010370"/>
                    </a:cubicBezTo>
                    <a:close/>
                    <a:moveTo>
                      <a:pt x="1005269" y="26789"/>
                    </a:moveTo>
                    <a:cubicBezTo>
                      <a:pt x="954024" y="26789"/>
                      <a:pt x="905923" y="46696"/>
                      <a:pt x="869633" y="82987"/>
                    </a:cubicBezTo>
                    <a:lnTo>
                      <a:pt x="82963" y="869656"/>
                    </a:lnTo>
                    <a:cubicBezTo>
                      <a:pt x="46768" y="905851"/>
                      <a:pt x="26765" y="954048"/>
                      <a:pt x="26765" y="1005292"/>
                    </a:cubicBezTo>
                    <a:cubicBezTo>
                      <a:pt x="26765" y="1056537"/>
                      <a:pt x="46673" y="1104638"/>
                      <a:pt x="82963" y="1140928"/>
                    </a:cubicBezTo>
                    <a:lnTo>
                      <a:pt x="869633" y="1927598"/>
                    </a:lnTo>
                    <a:cubicBezTo>
                      <a:pt x="905828" y="1963793"/>
                      <a:pt x="954024" y="1983796"/>
                      <a:pt x="1005269" y="1983796"/>
                    </a:cubicBezTo>
                    <a:cubicBezTo>
                      <a:pt x="1056513" y="1983796"/>
                      <a:pt x="1104614" y="1963888"/>
                      <a:pt x="1140905" y="1927598"/>
                    </a:cubicBezTo>
                    <a:lnTo>
                      <a:pt x="1927574" y="1140928"/>
                    </a:lnTo>
                    <a:cubicBezTo>
                      <a:pt x="1963769" y="1104733"/>
                      <a:pt x="1983772" y="1056537"/>
                      <a:pt x="1983772" y="1005292"/>
                    </a:cubicBezTo>
                    <a:cubicBezTo>
                      <a:pt x="1983772" y="954048"/>
                      <a:pt x="1963864" y="905947"/>
                      <a:pt x="1927574" y="869656"/>
                    </a:cubicBezTo>
                    <a:lnTo>
                      <a:pt x="1140905" y="82987"/>
                    </a:lnTo>
                    <a:cubicBezTo>
                      <a:pt x="1104710" y="46792"/>
                      <a:pt x="1056513" y="26789"/>
                      <a:pt x="1005269" y="267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-409476" y="-2"/>
                <a:ext cx="1125901" cy="1125807"/>
              </a:xfrm>
              <a:custGeom>
                <a:avLst/>
                <a:gdLst/>
                <a:ahLst/>
                <a:cxnLst/>
                <a:rect l="l" t="t" r="r" b="b"/>
                <a:pathLst>
                  <a:path w="2010537" h="2010370" extrusionOk="0">
                    <a:moveTo>
                      <a:pt x="1005269" y="2010275"/>
                    </a:moveTo>
                    <a:cubicBezTo>
                      <a:pt x="949262" y="2010275"/>
                      <a:pt x="893350" y="1988939"/>
                      <a:pt x="850678" y="1946362"/>
                    </a:cubicBezTo>
                    <a:lnTo>
                      <a:pt x="64008" y="1159788"/>
                    </a:lnTo>
                    <a:cubicBezTo>
                      <a:pt x="22765" y="1118545"/>
                      <a:pt x="0" y="1063585"/>
                      <a:pt x="0" y="1005197"/>
                    </a:cubicBezTo>
                    <a:cubicBezTo>
                      <a:pt x="0" y="946809"/>
                      <a:pt x="22765" y="891945"/>
                      <a:pt x="64008" y="850606"/>
                    </a:cubicBezTo>
                    <a:lnTo>
                      <a:pt x="850678" y="63937"/>
                    </a:lnTo>
                    <a:cubicBezTo>
                      <a:pt x="935927" y="-21312"/>
                      <a:pt x="1074611" y="-21312"/>
                      <a:pt x="1159859" y="63937"/>
                    </a:cubicBezTo>
                    <a:lnTo>
                      <a:pt x="1946529" y="850606"/>
                    </a:lnTo>
                    <a:cubicBezTo>
                      <a:pt x="1987772" y="891850"/>
                      <a:pt x="2010537" y="946809"/>
                      <a:pt x="2010537" y="1005197"/>
                    </a:cubicBezTo>
                    <a:cubicBezTo>
                      <a:pt x="2010537" y="1063585"/>
                      <a:pt x="1987772" y="1118449"/>
                      <a:pt x="1946529" y="1159788"/>
                    </a:cubicBezTo>
                    <a:lnTo>
                      <a:pt x="1159859" y="1946458"/>
                    </a:lnTo>
                    <a:cubicBezTo>
                      <a:pt x="1117283" y="1989034"/>
                      <a:pt x="1061276" y="2010370"/>
                      <a:pt x="1005269" y="2010370"/>
                    </a:cubicBezTo>
                    <a:close/>
                    <a:moveTo>
                      <a:pt x="1005269" y="26694"/>
                    </a:moveTo>
                    <a:cubicBezTo>
                      <a:pt x="954024" y="26694"/>
                      <a:pt x="905923" y="46601"/>
                      <a:pt x="869633" y="82891"/>
                    </a:cubicBezTo>
                    <a:lnTo>
                      <a:pt x="82963" y="869561"/>
                    </a:lnTo>
                    <a:cubicBezTo>
                      <a:pt x="46768" y="905756"/>
                      <a:pt x="26765" y="953953"/>
                      <a:pt x="26765" y="1005197"/>
                    </a:cubicBezTo>
                    <a:cubicBezTo>
                      <a:pt x="26765" y="1056442"/>
                      <a:pt x="46673" y="1104543"/>
                      <a:pt x="82963" y="1140833"/>
                    </a:cubicBezTo>
                    <a:lnTo>
                      <a:pt x="869633" y="1927503"/>
                    </a:lnTo>
                    <a:cubicBezTo>
                      <a:pt x="905828" y="1963698"/>
                      <a:pt x="954024" y="1983700"/>
                      <a:pt x="1005269" y="1983700"/>
                    </a:cubicBezTo>
                    <a:cubicBezTo>
                      <a:pt x="1056513" y="1983700"/>
                      <a:pt x="1104614" y="1963793"/>
                      <a:pt x="1140905" y="1927503"/>
                    </a:cubicBezTo>
                    <a:lnTo>
                      <a:pt x="1927574" y="1140833"/>
                    </a:lnTo>
                    <a:cubicBezTo>
                      <a:pt x="1963769" y="1104638"/>
                      <a:pt x="1983772" y="1056442"/>
                      <a:pt x="1983772" y="1005197"/>
                    </a:cubicBezTo>
                    <a:cubicBezTo>
                      <a:pt x="1983772" y="953953"/>
                      <a:pt x="1963864" y="905851"/>
                      <a:pt x="1927574" y="869561"/>
                    </a:cubicBezTo>
                    <a:lnTo>
                      <a:pt x="1140809" y="82891"/>
                    </a:lnTo>
                    <a:cubicBezTo>
                      <a:pt x="1104614" y="46696"/>
                      <a:pt x="1056418" y="26694"/>
                      <a:pt x="1005173" y="266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" name="Google Shape;48;p3"/>
          <p:cNvGrpSpPr/>
          <p:nvPr/>
        </p:nvGrpSpPr>
        <p:grpSpPr>
          <a:xfrm rot="5400000" flipH="1">
            <a:off x="7105520" y="4430426"/>
            <a:ext cx="336683" cy="929849"/>
            <a:chOff x="4363107" y="175601"/>
            <a:chExt cx="336683" cy="929849"/>
          </a:xfrm>
        </p:grpSpPr>
        <p:grpSp>
          <p:nvGrpSpPr>
            <p:cNvPr id="49" name="Google Shape;49;p3"/>
            <p:cNvGrpSpPr/>
            <p:nvPr/>
          </p:nvGrpSpPr>
          <p:grpSpPr>
            <a:xfrm>
              <a:off x="4363107" y="175601"/>
              <a:ext cx="316657" cy="718687"/>
              <a:chOff x="4363107" y="175601"/>
              <a:chExt cx="316657" cy="718687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4363107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4564122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4363107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4564122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4363107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4564122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4363107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564122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 rot="10800000">
              <a:off x="4405435" y="410601"/>
              <a:ext cx="294356" cy="694849"/>
              <a:chOff x="7013543" y="3080670"/>
              <a:chExt cx="266699" cy="629506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7194899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7013543" y="3624833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194899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013543" y="3443382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194899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013543" y="3262026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194899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013543" y="3080670"/>
                <a:ext cx="85344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" name="Google Shape;67;p3"/>
          <p:cNvGrpSpPr/>
          <p:nvPr/>
        </p:nvGrpSpPr>
        <p:grpSpPr>
          <a:xfrm rot="10800000" flipH="1">
            <a:off x="-488279" y="-414600"/>
            <a:ext cx="2734200" cy="1620600"/>
            <a:chOff x="-375679" y="3828350"/>
            <a:chExt cx="2734200" cy="1620600"/>
          </a:xfrm>
        </p:grpSpPr>
        <p:sp>
          <p:nvSpPr>
            <p:cNvPr id="68" name="Google Shape;68;p3"/>
            <p:cNvSpPr/>
            <p:nvPr/>
          </p:nvSpPr>
          <p:spPr>
            <a:xfrm>
              <a:off x="-375679" y="3828350"/>
              <a:ext cx="2734200" cy="1620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rot="-3560013" flipH="1">
              <a:off x="801450" y="3512154"/>
              <a:ext cx="208219" cy="2377722"/>
            </a:xfrm>
            <a:prstGeom prst="rect">
              <a:avLst/>
            </a:prstGeom>
            <a:solidFill>
              <a:srgbClr val="FFB7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subTitle" idx="1"/>
          </p:nvPr>
        </p:nvSpPr>
        <p:spPr>
          <a:xfrm>
            <a:off x="1598100" y="1613625"/>
            <a:ext cx="27501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subTitle" idx="2"/>
          </p:nvPr>
        </p:nvSpPr>
        <p:spPr>
          <a:xfrm>
            <a:off x="5488238" y="1613625"/>
            <a:ext cx="27501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18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subTitle" idx="3"/>
          </p:nvPr>
        </p:nvSpPr>
        <p:spPr>
          <a:xfrm>
            <a:off x="1598100" y="2407100"/>
            <a:ext cx="27501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subTitle" idx="4"/>
          </p:nvPr>
        </p:nvSpPr>
        <p:spPr>
          <a:xfrm>
            <a:off x="5488245" y="2407100"/>
            <a:ext cx="27501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6" name="Google Shape;136;p5"/>
          <p:cNvGrpSpPr/>
          <p:nvPr/>
        </p:nvGrpSpPr>
        <p:grpSpPr>
          <a:xfrm flipH="1">
            <a:off x="7061796" y="3798200"/>
            <a:ext cx="2734200" cy="1620600"/>
            <a:chOff x="-375679" y="3828350"/>
            <a:chExt cx="2734200" cy="1620600"/>
          </a:xfrm>
        </p:grpSpPr>
        <p:sp>
          <p:nvSpPr>
            <p:cNvPr id="137" name="Google Shape;137;p5"/>
            <p:cNvSpPr/>
            <p:nvPr/>
          </p:nvSpPr>
          <p:spPr>
            <a:xfrm>
              <a:off x="-375679" y="3828350"/>
              <a:ext cx="2734200" cy="1620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 rot="-3560013" flipH="1">
              <a:off x="801450" y="3512154"/>
              <a:ext cx="208219" cy="2377722"/>
            </a:xfrm>
            <a:prstGeom prst="rect">
              <a:avLst/>
            </a:prstGeom>
            <a:solidFill>
              <a:srgbClr val="FFB7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grpSp>
        <p:nvGrpSpPr>
          <p:cNvPr id="139" name="Google Shape;139;p5"/>
          <p:cNvGrpSpPr/>
          <p:nvPr/>
        </p:nvGrpSpPr>
        <p:grpSpPr>
          <a:xfrm>
            <a:off x="-616979" y="108334"/>
            <a:ext cx="8855341" cy="5815891"/>
            <a:chOff x="-616979" y="108334"/>
            <a:chExt cx="8855341" cy="5815891"/>
          </a:xfrm>
        </p:grpSpPr>
        <p:grpSp>
          <p:nvGrpSpPr>
            <p:cNvPr id="140" name="Google Shape;140;p5"/>
            <p:cNvGrpSpPr/>
            <p:nvPr/>
          </p:nvGrpSpPr>
          <p:grpSpPr>
            <a:xfrm rot="5400000">
              <a:off x="-943968" y="2426799"/>
              <a:ext cx="1728999" cy="1075021"/>
              <a:chOff x="-190142" y="-590887"/>
              <a:chExt cx="2217802" cy="1379116"/>
            </a:xfrm>
          </p:grpSpPr>
          <p:grpSp>
            <p:nvGrpSpPr>
              <p:cNvPr id="141" name="Google Shape;141;p5"/>
              <p:cNvGrpSpPr/>
              <p:nvPr/>
            </p:nvGrpSpPr>
            <p:grpSpPr>
              <a:xfrm rot="5400000">
                <a:off x="89391" y="-870419"/>
                <a:ext cx="1379116" cy="1938181"/>
                <a:chOff x="-409476" y="228279"/>
                <a:chExt cx="1125901" cy="1582317"/>
              </a:xfrm>
            </p:grpSpPr>
            <p:sp>
              <p:nvSpPr>
                <p:cNvPr id="142" name="Google Shape;142;p5"/>
                <p:cNvSpPr/>
                <p:nvPr/>
              </p:nvSpPr>
              <p:spPr>
                <a:xfrm>
                  <a:off x="-409476" y="684789"/>
                  <a:ext cx="1125901" cy="1125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0537" h="2010370" extrusionOk="0">
                      <a:moveTo>
                        <a:pt x="1005269" y="2010370"/>
                      </a:moveTo>
                      <a:cubicBezTo>
                        <a:pt x="949262" y="2010370"/>
                        <a:pt x="893350" y="1989034"/>
                        <a:pt x="850678" y="1946458"/>
                      </a:cubicBezTo>
                      <a:lnTo>
                        <a:pt x="64008" y="1159788"/>
                      </a:lnTo>
                      <a:cubicBezTo>
                        <a:pt x="22765" y="1118545"/>
                        <a:pt x="0" y="1063585"/>
                        <a:pt x="0" y="1005197"/>
                      </a:cubicBezTo>
                      <a:cubicBezTo>
                        <a:pt x="0" y="946809"/>
                        <a:pt x="22765" y="891945"/>
                        <a:pt x="64008" y="850606"/>
                      </a:cubicBezTo>
                      <a:lnTo>
                        <a:pt x="850678" y="63937"/>
                      </a:lnTo>
                      <a:cubicBezTo>
                        <a:pt x="935927" y="-21312"/>
                        <a:pt x="1074611" y="-21312"/>
                        <a:pt x="1159859" y="63937"/>
                      </a:cubicBezTo>
                      <a:lnTo>
                        <a:pt x="1946529" y="850606"/>
                      </a:lnTo>
                      <a:cubicBezTo>
                        <a:pt x="1987772" y="891850"/>
                        <a:pt x="2010537" y="946809"/>
                        <a:pt x="2010537" y="1005197"/>
                      </a:cubicBezTo>
                      <a:cubicBezTo>
                        <a:pt x="2010537" y="1063585"/>
                        <a:pt x="1987772" y="1118449"/>
                        <a:pt x="1946529" y="1159788"/>
                      </a:cubicBezTo>
                      <a:lnTo>
                        <a:pt x="1159859" y="1946458"/>
                      </a:lnTo>
                      <a:cubicBezTo>
                        <a:pt x="1117283" y="1989034"/>
                        <a:pt x="1061276" y="2010370"/>
                        <a:pt x="1005269" y="2010370"/>
                      </a:cubicBezTo>
                      <a:close/>
                      <a:moveTo>
                        <a:pt x="1005269" y="26789"/>
                      </a:moveTo>
                      <a:cubicBezTo>
                        <a:pt x="954024" y="26789"/>
                        <a:pt x="905923" y="46696"/>
                        <a:pt x="869633" y="82987"/>
                      </a:cubicBezTo>
                      <a:lnTo>
                        <a:pt x="82963" y="869561"/>
                      </a:lnTo>
                      <a:cubicBezTo>
                        <a:pt x="46768" y="905756"/>
                        <a:pt x="26765" y="953953"/>
                        <a:pt x="26765" y="1005197"/>
                      </a:cubicBezTo>
                      <a:cubicBezTo>
                        <a:pt x="26765" y="1056442"/>
                        <a:pt x="46673" y="1104543"/>
                        <a:pt x="82963" y="1140833"/>
                      </a:cubicBezTo>
                      <a:lnTo>
                        <a:pt x="869633" y="1927503"/>
                      </a:lnTo>
                      <a:cubicBezTo>
                        <a:pt x="905828" y="1963698"/>
                        <a:pt x="954024" y="1983700"/>
                        <a:pt x="1005269" y="1983700"/>
                      </a:cubicBezTo>
                      <a:cubicBezTo>
                        <a:pt x="1056513" y="1983700"/>
                        <a:pt x="1104614" y="1963793"/>
                        <a:pt x="1140905" y="1927503"/>
                      </a:cubicBezTo>
                      <a:lnTo>
                        <a:pt x="1927574" y="1140833"/>
                      </a:lnTo>
                      <a:cubicBezTo>
                        <a:pt x="1963769" y="1104638"/>
                        <a:pt x="1983772" y="1056442"/>
                        <a:pt x="1983772" y="1005197"/>
                      </a:cubicBezTo>
                      <a:cubicBezTo>
                        <a:pt x="1983772" y="953953"/>
                        <a:pt x="1963864" y="905851"/>
                        <a:pt x="1927574" y="869561"/>
                      </a:cubicBezTo>
                      <a:lnTo>
                        <a:pt x="1140905" y="82891"/>
                      </a:lnTo>
                      <a:cubicBezTo>
                        <a:pt x="1104710" y="46696"/>
                        <a:pt x="1056513" y="26694"/>
                        <a:pt x="1005269" y="266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-409476" y="228279"/>
                  <a:ext cx="1125901" cy="1125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0537" h="2010370" extrusionOk="0">
                      <a:moveTo>
                        <a:pt x="1005269" y="2010275"/>
                      </a:moveTo>
                      <a:cubicBezTo>
                        <a:pt x="949262" y="2010275"/>
                        <a:pt x="893350" y="1988939"/>
                        <a:pt x="850678" y="1946362"/>
                      </a:cubicBezTo>
                      <a:lnTo>
                        <a:pt x="64008" y="1159693"/>
                      </a:lnTo>
                      <a:cubicBezTo>
                        <a:pt x="22765" y="1118449"/>
                        <a:pt x="0" y="1063490"/>
                        <a:pt x="0" y="1005102"/>
                      </a:cubicBezTo>
                      <a:cubicBezTo>
                        <a:pt x="0" y="946714"/>
                        <a:pt x="22765" y="891850"/>
                        <a:pt x="64008" y="850511"/>
                      </a:cubicBezTo>
                      <a:lnTo>
                        <a:pt x="850678" y="63937"/>
                      </a:lnTo>
                      <a:cubicBezTo>
                        <a:pt x="935927" y="-21312"/>
                        <a:pt x="1074611" y="-21312"/>
                        <a:pt x="1159859" y="63937"/>
                      </a:cubicBezTo>
                      <a:lnTo>
                        <a:pt x="1946529" y="850606"/>
                      </a:lnTo>
                      <a:cubicBezTo>
                        <a:pt x="1987772" y="891850"/>
                        <a:pt x="2010537" y="946809"/>
                        <a:pt x="2010537" y="1005197"/>
                      </a:cubicBezTo>
                      <a:cubicBezTo>
                        <a:pt x="2010537" y="1063585"/>
                        <a:pt x="1987772" y="1118449"/>
                        <a:pt x="1946529" y="1159788"/>
                      </a:cubicBezTo>
                      <a:lnTo>
                        <a:pt x="1159859" y="1946458"/>
                      </a:lnTo>
                      <a:cubicBezTo>
                        <a:pt x="1117283" y="1989034"/>
                        <a:pt x="1061276" y="2010370"/>
                        <a:pt x="1005269" y="2010370"/>
                      </a:cubicBezTo>
                      <a:close/>
                      <a:moveTo>
                        <a:pt x="1005269" y="26694"/>
                      </a:moveTo>
                      <a:cubicBezTo>
                        <a:pt x="954024" y="26694"/>
                        <a:pt x="905923" y="46601"/>
                        <a:pt x="869633" y="82891"/>
                      </a:cubicBezTo>
                      <a:lnTo>
                        <a:pt x="82963" y="869561"/>
                      </a:lnTo>
                      <a:cubicBezTo>
                        <a:pt x="46768" y="905756"/>
                        <a:pt x="26765" y="953953"/>
                        <a:pt x="26765" y="1005197"/>
                      </a:cubicBezTo>
                      <a:cubicBezTo>
                        <a:pt x="26765" y="1056442"/>
                        <a:pt x="46673" y="1104543"/>
                        <a:pt x="82963" y="1140833"/>
                      </a:cubicBezTo>
                      <a:lnTo>
                        <a:pt x="869633" y="1927503"/>
                      </a:lnTo>
                      <a:cubicBezTo>
                        <a:pt x="905828" y="1963698"/>
                        <a:pt x="954024" y="1983700"/>
                        <a:pt x="1005269" y="1983700"/>
                      </a:cubicBezTo>
                      <a:cubicBezTo>
                        <a:pt x="1056513" y="1983700"/>
                        <a:pt x="1104614" y="1963793"/>
                        <a:pt x="1140905" y="1927503"/>
                      </a:cubicBezTo>
                      <a:lnTo>
                        <a:pt x="1927574" y="1140833"/>
                      </a:lnTo>
                      <a:cubicBezTo>
                        <a:pt x="1963769" y="1104638"/>
                        <a:pt x="1983772" y="1056442"/>
                        <a:pt x="1983772" y="1005197"/>
                      </a:cubicBezTo>
                      <a:cubicBezTo>
                        <a:pt x="1983772" y="953953"/>
                        <a:pt x="1963864" y="905851"/>
                        <a:pt x="1927574" y="869561"/>
                      </a:cubicBezTo>
                      <a:lnTo>
                        <a:pt x="1140809" y="82891"/>
                      </a:lnTo>
                      <a:cubicBezTo>
                        <a:pt x="1104614" y="46696"/>
                        <a:pt x="1056418" y="26694"/>
                        <a:pt x="1005173" y="266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4" name="Google Shape;144;p5"/>
              <p:cNvGrpSpPr/>
              <p:nvPr/>
            </p:nvGrpSpPr>
            <p:grpSpPr>
              <a:xfrm rot="5400000">
                <a:off x="369013" y="-870419"/>
                <a:ext cx="1379116" cy="1938180"/>
                <a:chOff x="-409476" y="-2"/>
                <a:chExt cx="1125901" cy="1582317"/>
              </a:xfrm>
            </p:grpSpPr>
            <p:sp>
              <p:nvSpPr>
                <p:cNvPr id="145" name="Google Shape;145;p5"/>
                <p:cNvSpPr/>
                <p:nvPr/>
              </p:nvSpPr>
              <p:spPr>
                <a:xfrm>
                  <a:off x="-409476" y="456508"/>
                  <a:ext cx="1125901" cy="1125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0537" h="2010370" extrusionOk="0">
                      <a:moveTo>
                        <a:pt x="1005269" y="2010370"/>
                      </a:moveTo>
                      <a:cubicBezTo>
                        <a:pt x="949262" y="2010370"/>
                        <a:pt x="893350" y="1989035"/>
                        <a:pt x="850678" y="1946458"/>
                      </a:cubicBezTo>
                      <a:lnTo>
                        <a:pt x="64008" y="1159788"/>
                      </a:lnTo>
                      <a:cubicBezTo>
                        <a:pt x="22765" y="1118545"/>
                        <a:pt x="0" y="1063585"/>
                        <a:pt x="0" y="1005197"/>
                      </a:cubicBezTo>
                      <a:cubicBezTo>
                        <a:pt x="0" y="946809"/>
                        <a:pt x="22765" y="891945"/>
                        <a:pt x="64008" y="850606"/>
                      </a:cubicBezTo>
                      <a:lnTo>
                        <a:pt x="850678" y="63937"/>
                      </a:lnTo>
                      <a:cubicBezTo>
                        <a:pt x="935927" y="-21312"/>
                        <a:pt x="1074611" y="-21312"/>
                        <a:pt x="1159859" y="63937"/>
                      </a:cubicBezTo>
                      <a:lnTo>
                        <a:pt x="1946529" y="850606"/>
                      </a:lnTo>
                      <a:cubicBezTo>
                        <a:pt x="1987772" y="891850"/>
                        <a:pt x="2010537" y="946809"/>
                        <a:pt x="2010537" y="1005197"/>
                      </a:cubicBezTo>
                      <a:cubicBezTo>
                        <a:pt x="2010537" y="1063585"/>
                        <a:pt x="1987772" y="1118449"/>
                        <a:pt x="1946529" y="1159788"/>
                      </a:cubicBezTo>
                      <a:lnTo>
                        <a:pt x="1159859" y="1946458"/>
                      </a:lnTo>
                      <a:cubicBezTo>
                        <a:pt x="1117283" y="1989035"/>
                        <a:pt x="1061276" y="2010370"/>
                        <a:pt x="1005269" y="2010370"/>
                      </a:cubicBezTo>
                      <a:close/>
                      <a:moveTo>
                        <a:pt x="1005269" y="26789"/>
                      </a:moveTo>
                      <a:cubicBezTo>
                        <a:pt x="954024" y="26789"/>
                        <a:pt x="905923" y="46696"/>
                        <a:pt x="869633" y="82987"/>
                      </a:cubicBezTo>
                      <a:lnTo>
                        <a:pt x="82963" y="869656"/>
                      </a:lnTo>
                      <a:cubicBezTo>
                        <a:pt x="46768" y="905851"/>
                        <a:pt x="26765" y="954048"/>
                        <a:pt x="26765" y="1005292"/>
                      </a:cubicBezTo>
                      <a:cubicBezTo>
                        <a:pt x="26765" y="1056537"/>
                        <a:pt x="46673" y="1104638"/>
                        <a:pt x="82963" y="1140928"/>
                      </a:cubicBezTo>
                      <a:lnTo>
                        <a:pt x="869633" y="1927598"/>
                      </a:lnTo>
                      <a:cubicBezTo>
                        <a:pt x="905828" y="1963793"/>
                        <a:pt x="954024" y="1983796"/>
                        <a:pt x="1005269" y="1983796"/>
                      </a:cubicBezTo>
                      <a:cubicBezTo>
                        <a:pt x="1056513" y="1983796"/>
                        <a:pt x="1104614" y="1963888"/>
                        <a:pt x="1140905" y="1927598"/>
                      </a:cubicBezTo>
                      <a:lnTo>
                        <a:pt x="1927574" y="1140928"/>
                      </a:lnTo>
                      <a:cubicBezTo>
                        <a:pt x="1963769" y="1104733"/>
                        <a:pt x="1983772" y="1056537"/>
                        <a:pt x="1983772" y="1005292"/>
                      </a:cubicBezTo>
                      <a:cubicBezTo>
                        <a:pt x="1983772" y="954048"/>
                        <a:pt x="1963864" y="905947"/>
                        <a:pt x="1927574" y="869656"/>
                      </a:cubicBezTo>
                      <a:lnTo>
                        <a:pt x="1140905" y="82987"/>
                      </a:lnTo>
                      <a:cubicBezTo>
                        <a:pt x="1104710" y="46792"/>
                        <a:pt x="1056513" y="26789"/>
                        <a:pt x="1005269" y="267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-409476" y="-2"/>
                  <a:ext cx="1125901" cy="1125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0537" h="2010370" extrusionOk="0">
                      <a:moveTo>
                        <a:pt x="1005269" y="2010275"/>
                      </a:moveTo>
                      <a:cubicBezTo>
                        <a:pt x="949262" y="2010275"/>
                        <a:pt x="893350" y="1988939"/>
                        <a:pt x="850678" y="1946362"/>
                      </a:cubicBezTo>
                      <a:lnTo>
                        <a:pt x="64008" y="1159788"/>
                      </a:lnTo>
                      <a:cubicBezTo>
                        <a:pt x="22765" y="1118545"/>
                        <a:pt x="0" y="1063585"/>
                        <a:pt x="0" y="1005197"/>
                      </a:cubicBezTo>
                      <a:cubicBezTo>
                        <a:pt x="0" y="946809"/>
                        <a:pt x="22765" y="891945"/>
                        <a:pt x="64008" y="850606"/>
                      </a:cubicBezTo>
                      <a:lnTo>
                        <a:pt x="850678" y="63937"/>
                      </a:lnTo>
                      <a:cubicBezTo>
                        <a:pt x="935927" y="-21312"/>
                        <a:pt x="1074611" y="-21312"/>
                        <a:pt x="1159859" y="63937"/>
                      </a:cubicBezTo>
                      <a:lnTo>
                        <a:pt x="1946529" y="850606"/>
                      </a:lnTo>
                      <a:cubicBezTo>
                        <a:pt x="1987772" y="891850"/>
                        <a:pt x="2010537" y="946809"/>
                        <a:pt x="2010537" y="1005197"/>
                      </a:cubicBezTo>
                      <a:cubicBezTo>
                        <a:pt x="2010537" y="1063585"/>
                        <a:pt x="1987772" y="1118449"/>
                        <a:pt x="1946529" y="1159788"/>
                      </a:cubicBezTo>
                      <a:lnTo>
                        <a:pt x="1159859" y="1946458"/>
                      </a:lnTo>
                      <a:cubicBezTo>
                        <a:pt x="1117283" y="1989034"/>
                        <a:pt x="1061276" y="2010370"/>
                        <a:pt x="1005269" y="2010370"/>
                      </a:cubicBezTo>
                      <a:close/>
                      <a:moveTo>
                        <a:pt x="1005269" y="26694"/>
                      </a:moveTo>
                      <a:cubicBezTo>
                        <a:pt x="954024" y="26694"/>
                        <a:pt x="905923" y="46601"/>
                        <a:pt x="869633" y="82891"/>
                      </a:cubicBezTo>
                      <a:lnTo>
                        <a:pt x="82963" y="869561"/>
                      </a:lnTo>
                      <a:cubicBezTo>
                        <a:pt x="46768" y="905756"/>
                        <a:pt x="26765" y="953953"/>
                        <a:pt x="26765" y="1005197"/>
                      </a:cubicBezTo>
                      <a:cubicBezTo>
                        <a:pt x="26765" y="1056442"/>
                        <a:pt x="46673" y="1104543"/>
                        <a:pt x="82963" y="1140833"/>
                      </a:cubicBezTo>
                      <a:lnTo>
                        <a:pt x="869633" y="1927503"/>
                      </a:lnTo>
                      <a:cubicBezTo>
                        <a:pt x="905828" y="1963698"/>
                        <a:pt x="954024" y="1983700"/>
                        <a:pt x="1005269" y="1983700"/>
                      </a:cubicBezTo>
                      <a:cubicBezTo>
                        <a:pt x="1056513" y="1983700"/>
                        <a:pt x="1104614" y="1963793"/>
                        <a:pt x="1140905" y="1927503"/>
                      </a:cubicBezTo>
                      <a:lnTo>
                        <a:pt x="1927574" y="1140833"/>
                      </a:lnTo>
                      <a:cubicBezTo>
                        <a:pt x="1963769" y="1104638"/>
                        <a:pt x="1983772" y="1056442"/>
                        <a:pt x="1983772" y="1005197"/>
                      </a:cubicBezTo>
                      <a:cubicBezTo>
                        <a:pt x="1983772" y="953953"/>
                        <a:pt x="1963864" y="905851"/>
                        <a:pt x="1927574" y="869561"/>
                      </a:cubicBezTo>
                      <a:lnTo>
                        <a:pt x="1140809" y="82891"/>
                      </a:lnTo>
                      <a:cubicBezTo>
                        <a:pt x="1104614" y="46696"/>
                        <a:pt x="1056418" y="26694"/>
                        <a:pt x="1005173" y="266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7" name="Google Shape;147;p5"/>
            <p:cNvGrpSpPr/>
            <p:nvPr/>
          </p:nvGrpSpPr>
          <p:grpSpPr>
            <a:xfrm rot="-5400000">
              <a:off x="7605095" y="-188249"/>
              <a:ext cx="336683" cy="929849"/>
              <a:chOff x="4363107" y="175601"/>
              <a:chExt cx="336683" cy="929849"/>
            </a:xfrm>
          </p:grpSpPr>
          <p:grpSp>
            <p:nvGrpSpPr>
              <p:cNvPr id="148" name="Google Shape;148;p5"/>
              <p:cNvGrpSpPr/>
              <p:nvPr/>
            </p:nvGrpSpPr>
            <p:grpSpPr>
              <a:xfrm>
                <a:off x="4363107" y="175601"/>
                <a:ext cx="316657" cy="718687"/>
                <a:chOff x="4363107" y="175601"/>
                <a:chExt cx="316657" cy="718687"/>
              </a:xfrm>
            </p:grpSpPr>
            <p:sp>
              <p:nvSpPr>
                <p:cNvPr id="149" name="Google Shape;149;p5"/>
                <p:cNvSpPr/>
                <p:nvPr/>
              </p:nvSpPr>
              <p:spPr>
                <a:xfrm>
                  <a:off x="4363107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5"/>
                <p:cNvSpPr/>
                <p:nvPr/>
              </p:nvSpPr>
              <p:spPr>
                <a:xfrm>
                  <a:off x="4564122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5"/>
                <p:cNvSpPr/>
                <p:nvPr/>
              </p:nvSpPr>
              <p:spPr>
                <a:xfrm>
                  <a:off x="4363107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5"/>
                <p:cNvSpPr/>
                <p:nvPr/>
              </p:nvSpPr>
              <p:spPr>
                <a:xfrm>
                  <a:off x="4564122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>
                  <a:off x="4363107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4564122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5"/>
                <p:cNvSpPr/>
                <p:nvPr/>
              </p:nvSpPr>
              <p:spPr>
                <a:xfrm>
                  <a:off x="4363107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4564122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7" name="Google Shape;157;p5"/>
              <p:cNvGrpSpPr/>
              <p:nvPr/>
            </p:nvGrpSpPr>
            <p:grpSpPr>
              <a:xfrm rot="10800000">
                <a:off x="4405435" y="410601"/>
                <a:ext cx="294356" cy="694849"/>
                <a:chOff x="7013543" y="3080670"/>
                <a:chExt cx="266699" cy="629506"/>
              </a:xfrm>
            </p:grpSpPr>
            <p:sp>
              <p:nvSpPr>
                <p:cNvPr id="158" name="Google Shape;158;p5"/>
                <p:cNvSpPr/>
                <p:nvPr/>
              </p:nvSpPr>
              <p:spPr>
                <a:xfrm>
                  <a:off x="7194899" y="3624833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7013543" y="3624833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7194899" y="3443382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7013543" y="3443382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7194899" y="3262026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7013543" y="3262026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7194899" y="3080670"/>
                  <a:ext cx="85343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7013543" y="3080670"/>
                  <a:ext cx="85344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5"/>
            <p:cNvGrpSpPr/>
            <p:nvPr/>
          </p:nvGrpSpPr>
          <p:grpSpPr>
            <a:xfrm rot="10800000">
              <a:off x="1823249" y="4658797"/>
              <a:ext cx="1265208" cy="1265427"/>
              <a:chOff x="6322409" y="2752248"/>
              <a:chExt cx="1146333" cy="1146428"/>
            </a:xfrm>
          </p:grpSpPr>
          <p:sp>
            <p:nvSpPr>
              <p:cNvPr id="167" name="Google Shape;167;p5"/>
              <p:cNvSpPr/>
              <p:nvPr/>
            </p:nvSpPr>
            <p:spPr>
              <a:xfrm>
                <a:off x="6322409" y="2752248"/>
                <a:ext cx="1019556" cy="1019555"/>
              </a:xfrm>
              <a:custGeom>
                <a:avLst/>
                <a:gdLst/>
                <a:ahLst/>
                <a:cxnLst/>
                <a:rect l="l" t="t" r="r" b="b"/>
                <a:pathLst>
                  <a:path w="1019556" h="1019555" extrusionOk="0">
                    <a:moveTo>
                      <a:pt x="101251" y="0"/>
                    </a:moveTo>
                    <a:lnTo>
                      <a:pt x="918305" y="0"/>
                    </a:lnTo>
                    <a:cubicBezTo>
                      <a:pt x="974122" y="0"/>
                      <a:pt x="1019556" y="45434"/>
                      <a:pt x="1019556" y="101251"/>
                    </a:cubicBezTo>
                    <a:lnTo>
                      <a:pt x="1019556" y="918305"/>
                    </a:lnTo>
                    <a:cubicBezTo>
                      <a:pt x="1019556" y="974122"/>
                      <a:pt x="974122" y="1019556"/>
                      <a:pt x="918305" y="1019556"/>
                    </a:cubicBezTo>
                    <a:lnTo>
                      <a:pt x="101251" y="1019556"/>
                    </a:lnTo>
                    <a:cubicBezTo>
                      <a:pt x="45434" y="1019556"/>
                      <a:pt x="0" y="974122"/>
                      <a:pt x="0" y="918305"/>
                    </a:cubicBezTo>
                    <a:lnTo>
                      <a:pt x="0" y="101251"/>
                    </a:lnTo>
                    <a:cubicBezTo>
                      <a:pt x="0" y="45434"/>
                      <a:pt x="45434" y="0"/>
                      <a:pt x="101251" y="0"/>
                    </a:cubicBezTo>
                    <a:close/>
                    <a:moveTo>
                      <a:pt x="918305" y="1005268"/>
                    </a:moveTo>
                    <a:cubicBezTo>
                      <a:pt x="966311" y="1005268"/>
                      <a:pt x="1005269" y="966216"/>
                      <a:pt x="1005269" y="918305"/>
                    </a:cubicBezTo>
                    <a:lnTo>
                      <a:pt x="1005269" y="101251"/>
                    </a:lnTo>
                    <a:cubicBezTo>
                      <a:pt x="1005269" y="53245"/>
                      <a:pt x="966216" y="14288"/>
                      <a:pt x="918305" y="14288"/>
                    </a:cubicBezTo>
                    <a:lnTo>
                      <a:pt x="101251" y="14288"/>
                    </a:lnTo>
                    <a:cubicBezTo>
                      <a:pt x="53245" y="14288"/>
                      <a:pt x="14288" y="53340"/>
                      <a:pt x="14288" y="101251"/>
                    </a:cubicBezTo>
                    <a:lnTo>
                      <a:pt x="14288" y="918305"/>
                    </a:lnTo>
                    <a:cubicBezTo>
                      <a:pt x="14288" y="966311"/>
                      <a:pt x="53340" y="1005268"/>
                      <a:pt x="101251" y="1005268"/>
                    </a:cubicBezTo>
                    <a:lnTo>
                      <a:pt x="918305" y="10052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7369111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7187755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7006399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2" y="22384"/>
                      <a:pt x="99632" y="49816"/>
                    </a:cubicBezTo>
                    <a:cubicBezTo>
                      <a:pt x="99632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825043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43687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7369111" y="3617689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7194899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7013543" y="3624833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832187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0831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7369111" y="3436333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2"/>
                      <a:pt x="49816" y="99632"/>
                    </a:cubicBezTo>
                    <a:cubicBezTo>
                      <a:pt x="22384" y="99632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7194899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7013543" y="3443382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6832187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6650831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7369111" y="3254882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7194899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013543" y="3262026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6832187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6650831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7369111" y="3073526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2"/>
                      <a:pt x="49816" y="99632"/>
                    </a:cubicBezTo>
                    <a:cubicBezTo>
                      <a:pt x="22384" y="99632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7194899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7013543" y="3080670"/>
                <a:ext cx="85344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6832187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6650831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6"/>
          <p:cNvGrpSpPr/>
          <p:nvPr/>
        </p:nvGrpSpPr>
        <p:grpSpPr>
          <a:xfrm>
            <a:off x="-705393" y="85267"/>
            <a:ext cx="8869254" cy="4969175"/>
            <a:chOff x="-705393" y="85267"/>
            <a:chExt cx="8869254" cy="4969175"/>
          </a:xfrm>
        </p:grpSpPr>
        <p:grpSp>
          <p:nvGrpSpPr>
            <p:cNvPr id="196" name="Google Shape;196;p6"/>
            <p:cNvGrpSpPr/>
            <p:nvPr/>
          </p:nvGrpSpPr>
          <p:grpSpPr>
            <a:xfrm rot="10800000" flipH="1">
              <a:off x="-705393" y="2617297"/>
              <a:ext cx="1265208" cy="1265427"/>
              <a:chOff x="6322409" y="2752248"/>
              <a:chExt cx="1146333" cy="1146428"/>
            </a:xfrm>
          </p:grpSpPr>
          <p:sp>
            <p:nvSpPr>
              <p:cNvPr id="197" name="Google Shape;197;p6"/>
              <p:cNvSpPr/>
              <p:nvPr/>
            </p:nvSpPr>
            <p:spPr>
              <a:xfrm>
                <a:off x="6322409" y="2752248"/>
                <a:ext cx="1019556" cy="1019555"/>
              </a:xfrm>
              <a:custGeom>
                <a:avLst/>
                <a:gdLst/>
                <a:ahLst/>
                <a:cxnLst/>
                <a:rect l="l" t="t" r="r" b="b"/>
                <a:pathLst>
                  <a:path w="1019556" h="1019555" extrusionOk="0">
                    <a:moveTo>
                      <a:pt x="101251" y="0"/>
                    </a:moveTo>
                    <a:lnTo>
                      <a:pt x="918305" y="0"/>
                    </a:lnTo>
                    <a:cubicBezTo>
                      <a:pt x="974122" y="0"/>
                      <a:pt x="1019556" y="45434"/>
                      <a:pt x="1019556" y="101251"/>
                    </a:cubicBezTo>
                    <a:lnTo>
                      <a:pt x="1019556" y="918305"/>
                    </a:lnTo>
                    <a:cubicBezTo>
                      <a:pt x="1019556" y="974122"/>
                      <a:pt x="974122" y="1019556"/>
                      <a:pt x="918305" y="1019556"/>
                    </a:cubicBezTo>
                    <a:lnTo>
                      <a:pt x="101251" y="1019556"/>
                    </a:lnTo>
                    <a:cubicBezTo>
                      <a:pt x="45434" y="1019556"/>
                      <a:pt x="0" y="974122"/>
                      <a:pt x="0" y="918305"/>
                    </a:cubicBezTo>
                    <a:lnTo>
                      <a:pt x="0" y="101251"/>
                    </a:lnTo>
                    <a:cubicBezTo>
                      <a:pt x="0" y="45434"/>
                      <a:pt x="45434" y="0"/>
                      <a:pt x="101251" y="0"/>
                    </a:cubicBezTo>
                    <a:close/>
                    <a:moveTo>
                      <a:pt x="918305" y="1005268"/>
                    </a:moveTo>
                    <a:cubicBezTo>
                      <a:pt x="966311" y="1005268"/>
                      <a:pt x="1005269" y="966216"/>
                      <a:pt x="1005269" y="918305"/>
                    </a:cubicBezTo>
                    <a:lnTo>
                      <a:pt x="1005269" y="101251"/>
                    </a:lnTo>
                    <a:cubicBezTo>
                      <a:pt x="1005269" y="53245"/>
                      <a:pt x="966216" y="14288"/>
                      <a:pt x="918305" y="14288"/>
                    </a:cubicBezTo>
                    <a:lnTo>
                      <a:pt x="101251" y="14288"/>
                    </a:lnTo>
                    <a:cubicBezTo>
                      <a:pt x="53245" y="14288"/>
                      <a:pt x="14288" y="53340"/>
                      <a:pt x="14288" y="101251"/>
                    </a:cubicBezTo>
                    <a:lnTo>
                      <a:pt x="14288" y="918305"/>
                    </a:lnTo>
                    <a:cubicBezTo>
                      <a:pt x="14288" y="966311"/>
                      <a:pt x="53340" y="1005268"/>
                      <a:pt x="101251" y="1005268"/>
                    </a:cubicBezTo>
                    <a:lnTo>
                      <a:pt x="918305" y="10052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7369111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7187755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7006399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2" y="22384"/>
                      <a:pt x="99632" y="49816"/>
                    </a:cubicBezTo>
                    <a:cubicBezTo>
                      <a:pt x="99632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6825043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6643687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369111" y="3617689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194899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013543" y="3624833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6832187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6650831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7369111" y="3436333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2"/>
                      <a:pt x="49816" y="99632"/>
                    </a:cubicBezTo>
                    <a:cubicBezTo>
                      <a:pt x="22384" y="99632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7194899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7013543" y="3443382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6832187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6650831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7369111" y="3254882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7194899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7013543" y="3262026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6832187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6650831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7369111" y="3073526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2"/>
                      <a:pt x="49816" y="99632"/>
                    </a:cubicBezTo>
                    <a:cubicBezTo>
                      <a:pt x="22384" y="99632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7194899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7013543" y="3080670"/>
                <a:ext cx="85344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6832187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6650831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6"/>
            <p:cNvGrpSpPr/>
            <p:nvPr/>
          </p:nvGrpSpPr>
          <p:grpSpPr>
            <a:xfrm rot="5400000">
              <a:off x="7530595" y="4421176"/>
              <a:ext cx="336683" cy="929849"/>
              <a:chOff x="4363107" y="175601"/>
              <a:chExt cx="336683" cy="929849"/>
            </a:xfrm>
          </p:grpSpPr>
          <p:grpSp>
            <p:nvGrpSpPr>
              <p:cNvPr id="224" name="Google Shape;224;p6"/>
              <p:cNvGrpSpPr/>
              <p:nvPr/>
            </p:nvGrpSpPr>
            <p:grpSpPr>
              <a:xfrm>
                <a:off x="4363107" y="175601"/>
                <a:ext cx="316657" cy="718687"/>
                <a:chOff x="4363107" y="175601"/>
                <a:chExt cx="316657" cy="718687"/>
              </a:xfrm>
            </p:grpSpPr>
            <p:sp>
              <p:nvSpPr>
                <p:cNvPr id="225" name="Google Shape;225;p6"/>
                <p:cNvSpPr/>
                <p:nvPr/>
              </p:nvSpPr>
              <p:spPr>
                <a:xfrm>
                  <a:off x="4363107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26;p6"/>
                <p:cNvSpPr/>
                <p:nvPr/>
              </p:nvSpPr>
              <p:spPr>
                <a:xfrm>
                  <a:off x="4564122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6"/>
                <p:cNvSpPr/>
                <p:nvPr/>
              </p:nvSpPr>
              <p:spPr>
                <a:xfrm>
                  <a:off x="4363107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6"/>
                <p:cNvSpPr/>
                <p:nvPr/>
              </p:nvSpPr>
              <p:spPr>
                <a:xfrm>
                  <a:off x="4564122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6"/>
                <p:cNvSpPr/>
                <p:nvPr/>
              </p:nvSpPr>
              <p:spPr>
                <a:xfrm>
                  <a:off x="4363107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6"/>
                <p:cNvSpPr/>
                <p:nvPr/>
              </p:nvSpPr>
              <p:spPr>
                <a:xfrm>
                  <a:off x="4564122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6"/>
                <p:cNvSpPr/>
                <p:nvPr/>
              </p:nvSpPr>
              <p:spPr>
                <a:xfrm>
                  <a:off x="4363107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6"/>
                <p:cNvSpPr/>
                <p:nvPr/>
              </p:nvSpPr>
              <p:spPr>
                <a:xfrm>
                  <a:off x="4564122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" name="Google Shape;233;p6"/>
              <p:cNvGrpSpPr/>
              <p:nvPr/>
            </p:nvGrpSpPr>
            <p:grpSpPr>
              <a:xfrm rot="10800000">
                <a:off x="4405435" y="410601"/>
                <a:ext cx="294356" cy="694849"/>
                <a:chOff x="7013543" y="3080670"/>
                <a:chExt cx="266699" cy="629506"/>
              </a:xfrm>
            </p:grpSpPr>
            <p:sp>
              <p:nvSpPr>
                <p:cNvPr id="234" name="Google Shape;234;p6"/>
                <p:cNvSpPr/>
                <p:nvPr/>
              </p:nvSpPr>
              <p:spPr>
                <a:xfrm>
                  <a:off x="7194899" y="3624833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6"/>
                <p:cNvSpPr/>
                <p:nvPr/>
              </p:nvSpPr>
              <p:spPr>
                <a:xfrm>
                  <a:off x="7013543" y="3624833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36;p6"/>
                <p:cNvSpPr/>
                <p:nvPr/>
              </p:nvSpPr>
              <p:spPr>
                <a:xfrm>
                  <a:off x="7194899" y="3443382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37;p6"/>
                <p:cNvSpPr/>
                <p:nvPr/>
              </p:nvSpPr>
              <p:spPr>
                <a:xfrm>
                  <a:off x="7013543" y="3443382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6"/>
                <p:cNvSpPr/>
                <p:nvPr/>
              </p:nvSpPr>
              <p:spPr>
                <a:xfrm>
                  <a:off x="7194899" y="3262026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6"/>
                <p:cNvSpPr/>
                <p:nvPr/>
              </p:nvSpPr>
              <p:spPr>
                <a:xfrm>
                  <a:off x="7013543" y="3262026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6"/>
                <p:cNvSpPr/>
                <p:nvPr/>
              </p:nvSpPr>
              <p:spPr>
                <a:xfrm>
                  <a:off x="7194899" y="3080670"/>
                  <a:ext cx="85343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6"/>
                <p:cNvSpPr/>
                <p:nvPr/>
              </p:nvSpPr>
              <p:spPr>
                <a:xfrm>
                  <a:off x="7013543" y="3080670"/>
                  <a:ext cx="85344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3551832" y="-115749"/>
              <a:ext cx="316657" cy="718687"/>
              <a:chOff x="4363107" y="175601"/>
              <a:chExt cx="316657" cy="718687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4363107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4564122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4363107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4564122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4363107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4564122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4363107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4564122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1" name="Google Shape;251;p6"/>
          <p:cNvGrpSpPr/>
          <p:nvPr/>
        </p:nvGrpSpPr>
        <p:grpSpPr>
          <a:xfrm rot="10800000">
            <a:off x="6982796" y="-354800"/>
            <a:ext cx="2734200" cy="1620600"/>
            <a:chOff x="-375679" y="3828350"/>
            <a:chExt cx="2734200" cy="1620600"/>
          </a:xfrm>
        </p:grpSpPr>
        <p:sp>
          <p:nvSpPr>
            <p:cNvPr id="252" name="Google Shape;252;p6"/>
            <p:cNvSpPr/>
            <p:nvPr/>
          </p:nvSpPr>
          <p:spPr>
            <a:xfrm>
              <a:off x="-375679" y="3828350"/>
              <a:ext cx="2734200" cy="1620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 rot="-3560013" flipH="1">
              <a:off x="801450" y="3512154"/>
              <a:ext cx="208219" cy="2377722"/>
            </a:xfrm>
            <a:prstGeom prst="rect">
              <a:avLst/>
            </a:prstGeom>
            <a:solidFill>
              <a:srgbClr val="FFB7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10" name="Google Shape;310;p8"/>
          <p:cNvGrpSpPr/>
          <p:nvPr/>
        </p:nvGrpSpPr>
        <p:grpSpPr>
          <a:xfrm>
            <a:off x="-705393" y="85267"/>
            <a:ext cx="8869254" cy="4969175"/>
            <a:chOff x="-705393" y="85267"/>
            <a:chExt cx="8869254" cy="4969175"/>
          </a:xfrm>
        </p:grpSpPr>
        <p:grpSp>
          <p:nvGrpSpPr>
            <p:cNvPr id="311" name="Google Shape;311;p8"/>
            <p:cNvGrpSpPr/>
            <p:nvPr/>
          </p:nvGrpSpPr>
          <p:grpSpPr>
            <a:xfrm rot="10800000" flipH="1">
              <a:off x="-705393" y="2617297"/>
              <a:ext cx="1265208" cy="1265427"/>
              <a:chOff x="6322409" y="2752248"/>
              <a:chExt cx="1146333" cy="1146428"/>
            </a:xfrm>
          </p:grpSpPr>
          <p:sp>
            <p:nvSpPr>
              <p:cNvPr id="312" name="Google Shape;312;p8"/>
              <p:cNvSpPr/>
              <p:nvPr/>
            </p:nvSpPr>
            <p:spPr>
              <a:xfrm>
                <a:off x="6322409" y="2752248"/>
                <a:ext cx="1019556" cy="1019555"/>
              </a:xfrm>
              <a:custGeom>
                <a:avLst/>
                <a:gdLst/>
                <a:ahLst/>
                <a:cxnLst/>
                <a:rect l="l" t="t" r="r" b="b"/>
                <a:pathLst>
                  <a:path w="1019556" h="1019555" extrusionOk="0">
                    <a:moveTo>
                      <a:pt x="101251" y="0"/>
                    </a:moveTo>
                    <a:lnTo>
                      <a:pt x="918305" y="0"/>
                    </a:lnTo>
                    <a:cubicBezTo>
                      <a:pt x="974122" y="0"/>
                      <a:pt x="1019556" y="45434"/>
                      <a:pt x="1019556" y="101251"/>
                    </a:cubicBezTo>
                    <a:lnTo>
                      <a:pt x="1019556" y="918305"/>
                    </a:lnTo>
                    <a:cubicBezTo>
                      <a:pt x="1019556" y="974122"/>
                      <a:pt x="974122" y="1019556"/>
                      <a:pt x="918305" y="1019556"/>
                    </a:cubicBezTo>
                    <a:lnTo>
                      <a:pt x="101251" y="1019556"/>
                    </a:lnTo>
                    <a:cubicBezTo>
                      <a:pt x="45434" y="1019556"/>
                      <a:pt x="0" y="974122"/>
                      <a:pt x="0" y="918305"/>
                    </a:cubicBezTo>
                    <a:lnTo>
                      <a:pt x="0" y="101251"/>
                    </a:lnTo>
                    <a:cubicBezTo>
                      <a:pt x="0" y="45434"/>
                      <a:pt x="45434" y="0"/>
                      <a:pt x="101251" y="0"/>
                    </a:cubicBezTo>
                    <a:close/>
                    <a:moveTo>
                      <a:pt x="918305" y="1005268"/>
                    </a:moveTo>
                    <a:cubicBezTo>
                      <a:pt x="966311" y="1005268"/>
                      <a:pt x="1005269" y="966216"/>
                      <a:pt x="1005269" y="918305"/>
                    </a:cubicBezTo>
                    <a:lnTo>
                      <a:pt x="1005269" y="101251"/>
                    </a:lnTo>
                    <a:cubicBezTo>
                      <a:pt x="1005269" y="53245"/>
                      <a:pt x="966216" y="14288"/>
                      <a:pt x="918305" y="14288"/>
                    </a:cubicBezTo>
                    <a:lnTo>
                      <a:pt x="101251" y="14288"/>
                    </a:lnTo>
                    <a:cubicBezTo>
                      <a:pt x="53245" y="14288"/>
                      <a:pt x="14288" y="53340"/>
                      <a:pt x="14288" y="101251"/>
                    </a:cubicBezTo>
                    <a:lnTo>
                      <a:pt x="14288" y="918305"/>
                    </a:lnTo>
                    <a:cubicBezTo>
                      <a:pt x="14288" y="966311"/>
                      <a:pt x="53340" y="1005268"/>
                      <a:pt x="101251" y="1005268"/>
                    </a:cubicBezTo>
                    <a:lnTo>
                      <a:pt x="918305" y="10052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7369111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7187755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7006399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2" y="22384"/>
                      <a:pt x="99632" y="49816"/>
                    </a:cubicBezTo>
                    <a:cubicBezTo>
                      <a:pt x="99632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6825043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6643687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7369111" y="3617689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7194899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7013543" y="3624833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6832187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6650831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7369111" y="3436333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2"/>
                      <a:pt x="49816" y="99632"/>
                    </a:cubicBezTo>
                    <a:cubicBezTo>
                      <a:pt x="22384" y="99632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7194899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7013543" y="3443382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6832187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6650831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7369111" y="3254882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7194899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7013543" y="3262026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6832187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6650831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7369111" y="3073526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2"/>
                      <a:pt x="49816" y="99632"/>
                    </a:cubicBezTo>
                    <a:cubicBezTo>
                      <a:pt x="22384" y="99632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7194899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7013543" y="3080670"/>
                <a:ext cx="85344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6832187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8"/>
              <p:cNvSpPr/>
              <p:nvPr/>
            </p:nvSpPr>
            <p:spPr>
              <a:xfrm>
                <a:off x="6650831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8"/>
            <p:cNvGrpSpPr/>
            <p:nvPr/>
          </p:nvGrpSpPr>
          <p:grpSpPr>
            <a:xfrm rot="5400000">
              <a:off x="7530595" y="4421176"/>
              <a:ext cx="336683" cy="929849"/>
              <a:chOff x="4363107" y="175601"/>
              <a:chExt cx="336683" cy="929849"/>
            </a:xfrm>
          </p:grpSpPr>
          <p:grpSp>
            <p:nvGrpSpPr>
              <p:cNvPr id="339" name="Google Shape;339;p8"/>
              <p:cNvGrpSpPr/>
              <p:nvPr/>
            </p:nvGrpSpPr>
            <p:grpSpPr>
              <a:xfrm>
                <a:off x="4363107" y="175601"/>
                <a:ext cx="316657" cy="718687"/>
                <a:chOff x="4363107" y="175601"/>
                <a:chExt cx="316657" cy="718687"/>
              </a:xfrm>
            </p:grpSpPr>
            <p:sp>
              <p:nvSpPr>
                <p:cNvPr id="340" name="Google Shape;340;p8"/>
                <p:cNvSpPr/>
                <p:nvPr/>
              </p:nvSpPr>
              <p:spPr>
                <a:xfrm>
                  <a:off x="4363107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8"/>
                <p:cNvSpPr/>
                <p:nvPr/>
              </p:nvSpPr>
              <p:spPr>
                <a:xfrm>
                  <a:off x="4564122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8"/>
                <p:cNvSpPr/>
                <p:nvPr/>
              </p:nvSpPr>
              <p:spPr>
                <a:xfrm>
                  <a:off x="4363107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8"/>
                <p:cNvSpPr/>
                <p:nvPr/>
              </p:nvSpPr>
              <p:spPr>
                <a:xfrm>
                  <a:off x="4564122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8"/>
                <p:cNvSpPr/>
                <p:nvPr/>
              </p:nvSpPr>
              <p:spPr>
                <a:xfrm>
                  <a:off x="4363107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8"/>
                <p:cNvSpPr/>
                <p:nvPr/>
              </p:nvSpPr>
              <p:spPr>
                <a:xfrm>
                  <a:off x="4564122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8"/>
                <p:cNvSpPr/>
                <p:nvPr/>
              </p:nvSpPr>
              <p:spPr>
                <a:xfrm>
                  <a:off x="4363107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8"/>
                <p:cNvSpPr/>
                <p:nvPr/>
              </p:nvSpPr>
              <p:spPr>
                <a:xfrm>
                  <a:off x="4564122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8" name="Google Shape;348;p8"/>
              <p:cNvGrpSpPr/>
              <p:nvPr/>
            </p:nvGrpSpPr>
            <p:grpSpPr>
              <a:xfrm rot="10800000">
                <a:off x="4405435" y="410601"/>
                <a:ext cx="294356" cy="694849"/>
                <a:chOff x="7013543" y="3080670"/>
                <a:chExt cx="266699" cy="629506"/>
              </a:xfrm>
            </p:grpSpPr>
            <p:sp>
              <p:nvSpPr>
                <p:cNvPr id="349" name="Google Shape;349;p8"/>
                <p:cNvSpPr/>
                <p:nvPr/>
              </p:nvSpPr>
              <p:spPr>
                <a:xfrm>
                  <a:off x="7194899" y="3624833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8"/>
                <p:cNvSpPr/>
                <p:nvPr/>
              </p:nvSpPr>
              <p:spPr>
                <a:xfrm>
                  <a:off x="7013543" y="3624833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8"/>
                <p:cNvSpPr/>
                <p:nvPr/>
              </p:nvSpPr>
              <p:spPr>
                <a:xfrm>
                  <a:off x="7194899" y="3443382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8"/>
                <p:cNvSpPr/>
                <p:nvPr/>
              </p:nvSpPr>
              <p:spPr>
                <a:xfrm>
                  <a:off x="7013543" y="3443382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8"/>
                <p:cNvSpPr/>
                <p:nvPr/>
              </p:nvSpPr>
              <p:spPr>
                <a:xfrm>
                  <a:off x="7194899" y="3262026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7013543" y="3262026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8"/>
                <p:cNvSpPr/>
                <p:nvPr/>
              </p:nvSpPr>
              <p:spPr>
                <a:xfrm>
                  <a:off x="7194899" y="3080670"/>
                  <a:ext cx="85343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8"/>
                <p:cNvSpPr/>
                <p:nvPr/>
              </p:nvSpPr>
              <p:spPr>
                <a:xfrm>
                  <a:off x="7013543" y="3080670"/>
                  <a:ext cx="85344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8"/>
            <p:cNvGrpSpPr/>
            <p:nvPr/>
          </p:nvGrpSpPr>
          <p:grpSpPr>
            <a:xfrm rot="5400000">
              <a:off x="3551832" y="-115749"/>
              <a:ext cx="316657" cy="718687"/>
              <a:chOff x="4363107" y="175601"/>
              <a:chExt cx="316657" cy="718687"/>
            </a:xfrm>
          </p:grpSpPr>
          <p:sp>
            <p:nvSpPr>
              <p:cNvPr id="358" name="Google Shape;358;p8"/>
              <p:cNvSpPr/>
              <p:nvPr/>
            </p:nvSpPr>
            <p:spPr>
              <a:xfrm>
                <a:off x="4363107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4564122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4363107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4564122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4363107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4564122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4363107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4564122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6" name="Google Shape;366;p8"/>
          <p:cNvGrpSpPr/>
          <p:nvPr/>
        </p:nvGrpSpPr>
        <p:grpSpPr>
          <a:xfrm rot="10800000">
            <a:off x="6982796" y="-354800"/>
            <a:ext cx="2734200" cy="1620600"/>
            <a:chOff x="-375679" y="3828350"/>
            <a:chExt cx="2734200" cy="1620600"/>
          </a:xfrm>
        </p:grpSpPr>
        <p:sp>
          <p:nvSpPr>
            <p:cNvPr id="367" name="Google Shape;367;p8"/>
            <p:cNvSpPr/>
            <p:nvPr/>
          </p:nvSpPr>
          <p:spPr>
            <a:xfrm>
              <a:off x="-375679" y="3828350"/>
              <a:ext cx="2734200" cy="1620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 rot="-3560013" flipH="1">
              <a:off x="801450" y="3512154"/>
              <a:ext cx="208219" cy="2377722"/>
            </a:xfrm>
            <a:prstGeom prst="rect">
              <a:avLst/>
            </a:prstGeom>
            <a:solidFill>
              <a:srgbClr val="FFB7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66" name="Google Shape;766;p19"/>
          <p:cNvGrpSpPr/>
          <p:nvPr/>
        </p:nvGrpSpPr>
        <p:grpSpPr>
          <a:xfrm>
            <a:off x="-652004" y="3869200"/>
            <a:ext cx="2734200" cy="1620600"/>
            <a:chOff x="-375679" y="3828350"/>
            <a:chExt cx="2734200" cy="1620600"/>
          </a:xfrm>
        </p:grpSpPr>
        <p:sp>
          <p:nvSpPr>
            <p:cNvPr id="767" name="Google Shape;767;p19"/>
            <p:cNvSpPr/>
            <p:nvPr/>
          </p:nvSpPr>
          <p:spPr>
            <a:xfrm>
              <a:off x="-375679" y="3828350"/>
              <a:ext cx="2734200" cy="1620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 rot="-3560013" flipH="1">
              <a:off x="801450" y="3512154"/>
              <a:ext cx="208219" cy="2377722"/>
            </a:xfrm>
            <a:prstGeom prst="rect">
              <a:avLst/>
            </a:prstGeom>
            <a:solidFill>
              <a:srgbClr val="FFB7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grpSp>
        <p:nvGrpSpPr>
          <p:cNvPr id="769" name="Google Shape;769;p19"/>
          <p:cNvGrpSpPr/>
          <p:nvPr/>
        </p:nvGrpSpPr>
        <p:grpSpPr>
          <a:xfrm>
            <a:off x="473525" y="108334"/>
            <a:ext cx="8505214" cy="4327930"/>
            <a:chOff x="473525" y="108334"/>
            <a:chExt cx="8505214" cy="4327930"/>
          </a:xfrm>
        </p:grpSpPr>
        <p:grpSp>
          <p:nvGrpSpPr>
            <p:cNvPr id="770" name="Google Shape;770;p19"/>
            <p:cNvGrpSpPr/>
            <p:nvPr/>
          </p:nvGrpSpPr>
          <p:grpSpPr>
            <a:xfrm rot="5400000">
              <a:off x="7109420" y="-188249"/>
              <a:ext cx="336683" cy="929849"/>
              <a:chOff x="4363107" y="175601"/>
              <a:chExt cx="336683" cy="929849"/>
            </a:xfrm>
          </p:grpSpPr>
          <p:grpSp>
            <p:nvGrpSpPr>
              <p:cNvPr id="771" name="Google Shape;771;p19"/>
              <p:cNvGrpSpPr/>
              <p:nvPr/>
            </p:nvGrpSpPr>
            <p:grpSpPr>
              <a:xfrm>
                <a:off x="4363107" y="175601"/>
                <a:ext cx="316657" cy="718687"/>
                <a:chOff x="4363107" y="175601"/>
                <a:chExt cx="316657" cy="718687"/>
              </a:xfrm>
            </p:grpSpPr>
            <p:sp>
              <p:nvSpPr>
                <p:cNvPr id="772" name="Google Shape;772;p19"/>
                <p:cNvSpPr/>
                <p:nvPr/>
              </p:nvSpPr>
              <p:spPr>
                <a:xfrm>
                  <a:off x="4363107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19"/>
                <p:cNvSpPr/>
                <p:nvPr/>
              </p:nvSpPr>
              <p:spPr>
                <a:xfrm>
                  <a:off x="4564122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p19"/>
                <p:cNvSpPr/>
                <p:nvPr/>
              </p:nvSpPr>
              <p:spPr>
                <a:xfrm>
                  <a:off x="4363107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19"/>
                <p:cNvSpPr/>
                <p:nvPr/>
              </p:nvSpPr>
              <p:spPr>
                <a:xfrm>
                  <a:off x="4564122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9"/>
                <p:cNvSpPr/>
                <p:nvPr/>
              </p:nvSpPr>
              <p:spPr>
                <a:xfrm>
                  <a:off x="4363107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9"/>
                <p:cNvSpPr/>
                <p:nvPr/>
              </p:nvSpPr>
              <p:spPr>
                <a:xfrm>
                  <a:off x="4564122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9"/>
                <p:cNvSpPr/>
                <p:nvPr/>
              </p:nvSpPr>
              <p:spPr>
                <a:xfrm>
                  <a:off x="4363107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9"/>
                <p:cNvSpPr/>
                <p:nvPr/>
              </p:nvSpPr>
              <p:spPr>
                <a:xfrm>
                  <a:off x="4564122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80" name="Google Shape;780;p19"/>
              <p:cNvGrpSpPr/>
              <p:nvPr/>
            </p:nvGrpSpPr>
            <p:grpSpPr>
              <a:xfrm rot="10800000">
                <a:off x="4405435" y="410601"/>
                <a:ext cx="294356" cy="694849"/>
                <a:chOff x="7013543" y="3080670"/>
                <a:chExt cx="266699" cy="629506"/>
              </a:xfrm>
            </p:grpSpPr>
            <p:sp>
              <p:nvSpPr>
                <p:cNvPr id="781" name="Google Shape;781;p19"/>
                <p:cNvSpPr/>
                <p:nvPr/>
              </p:nvSpPr>
              <p:spPr>
                <a:xfrm>
                  <a:off x="7194899" y="3624833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9"/>
                <p:cNvSpPr/>
                <p:nvPr/>
              </p:nvSpPr>
              <p:spPr>
                <a:xfrm>
                  <a:off x="7013543" y="3624833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p19"/>
                <p:cNvSpPr/>
                <p:nvPr/>
              </p:nvSpPr>
              <p:spPr>
                <a:xfrm>
                  <a:off x="7194899" y="3443382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p19"/>
                <p:cNvSpPr/>
                <p:nvPr/>
              </p:nvSpPr>
              <p:spPr>
                <a:xfrm>
                  <a:off x="7013543" y="3443382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19"/>
                <p:cNvSpPr/>
                <p:nvPr/>
              </p:nvSpPr>
              <p:spPr>
                <a:xfrm>
                  <a:off x="7194899" y="3262026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19"/>
                <p:cNvSpPr/>
                <p:nvPr/>
              </p:nvSpPr>
              <p:spPr>
                <a:xfrm>
                  <a:off x="7013543" y="3262026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9"/>
                <p:cNvSpPr/>
                <p:nvPr/>
              </p:nvSpPr>
              <p:spPr>
                <a:xfrm>
                  <a:off x="7194899" y="3080670"/>
                  <a:ext cx="85343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9"/>
                <p:cNvSpPr/>
                <p:nvPr/>
              </p:nvSpPr>
              <p:spPr>
                <a:xfrm>
                  <a:off x="7013543" y="3080670"/>
                  <a:ext cx="85344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9" name="Google Shape;789;p19"/>
            <p:cNvGrpSpPr/>
            <p:nvPr/>
          </p:nvGrpSpPr>
          <p:grpSpPr>
            <a:xfrm>
              <a:off x="473525" y="147863"/>
              <a:ext cx="1874375" cy="257625"/>
              <a:chOff x="627825" y="460675"/>
              <a:chExt cx="1874375" cy="257625"/>
            </a:xfrm>
          </p:grpSpPr>
          <p:cxnSp>
            <p:nvCxnSpPr>
              <p:cNvPr id="790" name="Google Shape;790;p19"/>
              <p:cNvCxnSpPr/>
              <p:nvPr/>
            </p:nvCxnSpPr>
            <p:spPr>
              <a:xfrm>
                <a:off x="890337" y="460675"/>
                <a:ext cx="1230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1" name="Google Shape;791;p19"/>
              <p:cNvCxnSpPr/>
              <p:nvPr/>
            </p:nvCxnSpPr>
            <p:spPr>
              <a:xfrm>
                <a:off x="1271600" y="599316"/>
                <a:ext cx="1230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2" name="Google Shape;792;p19"/>
              <p:cNvCxnSpPr/>
              <p:nvPr/>
            </p:nvCxnSpPr>
            <p:spPr>
              <a:xfrm>
                <a:off x="627825" y="718300"/>
                <a:ext cx="1230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93" name="Google Shape;793;p19"/>
            <p:cNvGrpSpPr/>
            <p:nvPr/>
          </p:nvGrpSpPr>
          <p:grpSpPr>
            <a:xfrm>
              <a:off x="8662082" y="3717576"/>
              <a:ext cx="316657" cy="718687"/>
              <a:chOff x="4363107" y="175601"/>
              <a:chExt cx="316657" cy="718687"/>
            </a:xfrm>
          </p:grpSpPr>
          <p:sp>
            <p:nvSpPr>
              <p:cNvPr id="794" name="Google Shape;794;p19"/>
              <p:cNvSpPr/>
              <p:nvPr/>
            </p:nvSpPr>
            <p:spPr>
              <a:xfrm>
                <a:off x="4363107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4564122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363107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564122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4363107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4564122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4363107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4564122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theme" Target="/ppt/theme/theme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4.xml" Id="rId4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6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jpe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image" Target="/ppt/media/image13.png" Id="rId2" /><Relationship Type="http://schemas.openxmlformats.org/officeDocument/2006/relationships/slideLayout" Target="/ppt/slideLayouts/slideLayout3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image" Target="/ppt/media/image15.png" Id="rId2" /><Relationship Type="http://schemas.openxmlformats.org/officeDocument/2006/relationships/slideLayout" Target="/ppt/slideLayouts/slideLayout3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image" Target="/ppt/media/image17.png" Id="rId2" /><Relationship Type="http://schemas.openxmlformats.org/officeDocument/2006/relationships/slideLayout" Target="/ppt/slideLayouts/slideLayout3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image" Target="/ppt/media/image19.png" Id="rId2" /><Relationship Type="http://schemas.openxmlformats.org/officeDocument/2006/relationships/slideLayout" Target="/ppt/slideLayouts/slideLayout3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image" Target="/ppt/media/image21.png" Id="rId2" /><Relationship Type="http://schemas.openxmlformats.org/officeDocument/2006/relationships/slideLayout" Target="/ppt/slideLayouts/slideLayout3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image" Target="/ppt/media/image23.png" Id="rId2" /><Relationship Type="http://schemas.openxmlformats.org/officeDocument/2006/relationships/slideLayout" Target="/ppt/slideLayouts/slideLayout3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26.png" Id="rId3" /><Relationship Type="http://schemas.openxmlformats.org/officeDocument/2006/relationships/image" Target="/ppt/media/image25.png" Id="rId2" /><Relationship Type="http://schemas.openxmlformats.org/officeDocument/2006/relationships/slideLayout" Target="/ppt/slideLayouts/slideLayout3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27.png" Id="rId2" /><Relationship Type="http://schemas.openxmlformats.org/officeDocument/2006/relationships/slideLayout" Target="/ppt/slideLayouts/slideLayout3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28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4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29.png" Id="rId2" /><Relationship Type="http://schemas.openxmlformats.org/officeDocument/2006/relationships/slideLayout" Target="/ppt/slideLayouts/slideLayout4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image" Target="/ppt/media/image2.png" Id="rId2" /><Relationship Type="http://schemas.openxmlformats.org/officeDocument/2006/relationships/slideLayout" Target="/ppt/slideLayouts/slideLayout5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31.jpg" Id="rId3" /><Relationship Type="http://schemas.openxmlformats.org/officeDocument/2006/relationships/image" Target="/ppt/media/image30.jpeg" Id="rId2" /><Relationship Type="http://schemas.openxmlformats.org/officeDocument/2006/relationships/slideLayout" Target="/ppt/slideLayouts/slideLayout5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jpe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image" Target="/ppt/media/image5.png" Id="rId2" /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2.xml" Id="rId1" /><Relationship Type="http://schemas.microsoft.com/office/2007/relationships/hdphoto" Target="/ppt/media/hdphoto1.wdp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8.xml" Id="rId1" /><Relationship Type="http://schemas.microsoft.com/office/2007/relationships/hdphoto" Target="/ppt/media/hdphoto2.wdp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0.png" Id="rId2" /><Relationship Type="http://schemas.openxmlformats.org/officeDocument/2006/relationships/slideLayout" Target="/ppt/slideLayouts/slideLayout3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3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30"/>
          <p:cNvSpPr txBox="1">
            <a:spLocks noGrp="1"/>
          </p:cNvSpPr>
          <p:nvPr>
            <p:ph type="ctrTitle"/>
          </p:nvPr>
        </p:nvSpPr>
        <p:spPr>
          <a:xfrm>
            <a:off x="715100" y="906057"/>
            <a:ext cx="6249900" cy="3291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DYNAMIC VEHICLE IDENTIFICATION &amp; TRACKER</a:t>
            </a:r>
            <a:endParaRPr sz="5500" dirty="0"/>
          </a:p>
        </p:txBody>
      </p:sp>
      <p:grpSp>
        <p:nvGrpSpPr>
          <p:cNvPr id="1141" name="Google Shape;1141;p30"/>
          <p:cNvGrpSpPr/>
          <p:nvPr/>
        </p:nvGrpSpPr>
        <p:grpSpPr>
          <a:xfrm>
            <a:off x="3815825" y="2242427"/>
            <a:ext cx="5905500" cy="3500400"/>
            <a:chOff x="3815825" y="2242427"/>
            <a:chExt cx="5905500" cy="3500400"/>
          </a:xfrm>
        </p:grpSpPr>
        <p:sp>
          <p:nvSpPr>
            <p:cNvPr id="1142" name="Google Shape;1142;p30"/>
            <p:cNvSpPr/>
            <p:nvPr/>
          </p:nvSpPr>
          <p:spPr>
            <a:xfrm flipH="1">
              <a:off x="3815825" y="2242427"/>
              <a:ext cx="5905500" cy="35004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1143" name="Google Shape;1143;p30"/>
            <p:cNvSpPr/>
            <p:nvPr/>
          </p:nvSpPr>
          <p:spPr>
            <a:xfrm rot="3560013">
              <a:off x="6884840" y="1389141"/>
              <a:ext cx="208219" cy="5185618"/>
            </a:xfrm>
            <a:prstGeom prst="rect">
              <a:avLst/>
            </a:prstGeom>
            <a:solidFill>
              <a:srgbClr val="FFB7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grpSp>
        <p:nvGrpSpPr>
          <p:cNvPr id="1144" name="Google Shape;1144;p30"/>
          <p:cNvGrpSpPr/>
          <p:nvPr/>
        </p:nvGrpSpPr>
        <p:grpSpPr>
          <a:xfrm>
            <a:off x="355754" y="-324397"/>
            <a:ext cx="8133561" cy="4932895"/>
            <a:chOff x="355754" y="-324397"/>
            <a:chExt cx="8133561" cy="4932895"/>
          </a:xfrm>
        </p:grpSpPr>
        <p:grpSp>
          <p:nvGrpSpPr>
            <p:cNvPr id="1145" name="Google Shape;1145;p30"/>
            <p:cNvGrpSpPr/>
            <p:nvPr/>
          </p:nvGrpSpPr>
          <p:grpSpPr>
            <a:xfrm rot="10800000">
              <a:off x="6384999" y="-324397"/>
              <a:ext cx="1265208" cy="1265427"/>
              <a:chOff x="6322409" y="2752248"/>
              <a:chExt cx="1146333" cy="1146428"/>
            </a:xfrm>
          </p:grpSpPr>
          <p:sp>
            <p:nvSpPr>
              <p:cNvPr id="1146" name="Google Shape;1146;p30"/>
              <p:cNvSpPr/>
              <p:nvPr/>
            </p:nvSpPr>
            <p:spPr>
              <a:xfrm>
                <a:off x="6322409" y="2752248"/>
                <a:ext cx="1019556" cy="1019555"/>
              </a:xfrm>
              <a:custGeom>
                <a:avLst/>
                <a:gdLst/>
                <a:ahLst/>
                <a:cxnLst/>
                <a:rect l="l" t="t" r="r" b="b"/>
                <a:pathLst>
                  <a:path w="1019556" h="1019555" extrusionOk="0">
                    <a:moveTo>
                      <a:pt x="101251" y="0"/>
                    </a:moveTo>
                    <a:lnTo>
                      <a:pt x="918305" y="0"/>
                    </a:lnTo>
                    <a:cubicBezTo>
                      <a:pt x="974122" y="0"/>
                      <a:pt x="1019556" y="45434"/>
                      <a:pt x="1019556" y="101251"/>
                    </a:cubicBezTo>
                    <a:lnTo>
                      <a:pt x="1019556" y="918305"/>
                    </a:lnTo>
                    <a:cubicBezTo>
                      <a:pt x="1019556" y="974122"/>
                      <a:pt x="974122" y="1019556"/>
                      <a:pt x="918305" y="1019556"/>
                    </a:cubicBezTo>
                    <a:lnTo>
                      <a:pt x="101251" y="1019556"/>
                    </a:lnTo>
                    <a:cubicBezTo>
                      <a:pt x="45434" y="1019556"/>
                      <a:pt x="0" y="974122"/>
                      <a:pt x="0" y="918305"/>
                    </a:cubicBezTo>
                    <a:lnTo>
                      <a:pt x="0" y="101251"/>
                    </a:lnTo>
                    <a:cubicBezTo>
                      <a:pt x="0" y="45434"/>
                      <a:pt x="45434" y="0"/>
                      <a:pt x="101251" y="0"/>
                    </a:cubicBezTo>
                    <a:close/>
                    <a:moveTo>
                      <a:pt x="918305" y="1005268"/>
                    </a:moveTo>
                    <a:cubicBezTo>
                      <a:pt x="966311" y="1005268"/>
                      <a:pt x="1005269" y="966216"/>
                      <a:pt x="1005269" y="918305"/>
                    </a:cubicBezTo>
                    <a:lnTo>
                      <a:pt x="1005269" y="101251"/>
                    </a:lnTo>
                    <a:cubicBezTo>
                      <a:pt x="1005269" y="53245"/>
                      <a:pt x="966216" y="14288"/>
                      <a:pt x="918305" y="14288"/>
                    </a:cubicBezTo>
                    <a:lnTo>
                      <a:pt x="101251" y="14288"/>
                    </a:lnTo>
                    <a:cubicBezTo>
                      <a:pt x="53245" y="14288"/>
                      <a:pt x="14288" y="53340"/>
                      <a:pt x="14288" y="101251"/>
                    </a:cubicBezTo>
                    <a:lnTo>
                      <a:pt x="14288" y="918305"/>
                    </a:lnTo>
                    <a:cubicBezTo>
                      <a:pt x="14288" y="966311"/>
                      <a:pt x="53340" y="1005268"/>
                      <a:pt x="101251" y="1005268"/>
                    </a:cubicBezTo>
                    <a:lnTo>
                      <a:pt x="918305" y="10052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30"/>
              <p:cNvSpPr/>
              <p:nvPr/>
            </p:nvSpPr>
            <p:spPr>
              <a:xfrm>
                <a:off x="7369111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30"/>
              <p:cNvSpPr/>
              <p:nvPr/>
            </p:nvSpPr>
            <p:spPr>
              <a:xfrm>
                <a:off x="7187755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0"/>
              <p:cNvSpPr/>
              <p:nvPr/>
            </p:nvSpPr>
            <p:spPr>
              <a:xfrm>
                <a:off x="7006399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2" y="22384"/>
                      <a:pt x="99632" y="49816"/>
                    </a:cubicBezTo>
                    <a:cubicBezTo>
                      <a:pt x="99632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30"/>
              <p:cNvSpPr/>
              <p:nvPr/>
            </p:nvSpPr>
            <p:spPr>
              <a:xfrm>
                <a:off x="6825043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30"/>
              <p:cNvSpPr/>
              <p:nvPr/>
            </p:nvSpPr>
            <p:spPr>
              <a:xfrm>
                <a:off x="6643687" y="3799045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30"/>
              <p:cNvSpPr/>
              <p:nvPr/>
            </p:nvSpPr>
            <p:spPr>
              <a:xfrm>
                <a:off x="7369111" y="3617689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0"/>
              <p:cNvSpPr/>
              <p:nvPr/>
            </p:nvSpPr>
            <p:spPr>
              <a:xfrm>
                <a:off x="7194899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30"/>
              <p:cNvSpPr/>
              <p:nvPr/>
            </p:nvSpPr>
            <p:spPr>
              <a:xfrm>
                <a:off x="7013543" y="3624833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30"/>
              <p:cNvSpPr/>
              <p:nvPr/>
            </p:nvSpPr>
            <p:spPr>
              <a:xfrm>
                <a:off x="6832187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0"/>
              <p:cNvSpPr/>
              <p:nvPr/>
            </p:nvSpPr>
            <p:spPr>
              <a:xfrm>
                <a:off x="6650831" y="3624833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30"/>
              <p:cNvSpPr/>
              <p:nvPr/>
            </p:nvSpPr>
            <p:spPr>
              <a:xfrm>
                <a:off x="7369111" y="3436333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2"/>
                      <a:pt x="49816" y="99632"/>
                    </a:cubicBezTo>
                    <a:cubicBezTo>
                      <a:pt x="22384" y="99632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30"/>
              <p:cNvSpPr/>
              <p:nvPr/>
            </p:nvSpPr>
            <p:spPr>
              <a:xfrm>
                <a:off x="7194899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30"/>
              <p:cNvSpPr/>
              <p:nvPr/>
            </p:nvSpPr>
            <p:spPr>
              <a:xfrm>
                <a:off x="7013543" y="3443382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30"/>
              <p:cNvSpPr/>
              <p:nvPr/>
            </p:nvSpPr>
            <p:spPr>
              <a:xfrm>
                <a:off x="6832187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30"/>
              <p:cNvSpPr/>
              <p:nvPr/>
            </p:nvSpPr>
            <p:spPr>
              <a:xfrm>
                <a:off x="6650831" y="3443382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30"/>
              <p:cNvSpPr/>
              <p:nvPr/>
            </p:nvSpPr>
            <p:spPr>
              <a:xfrm>
                <a:off x="7369111" y="3254882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1"/>
                      <a:pt x="49816" y="99631"/>
                    </a:cubicBezTo>
                    <a:cubicBezTo>
                      <a:pt x="22384" y="99631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30"/>
              <p:cNvSpPr/>
              <p:nvPr/>
            </p:nvSpPr>
            <p:spPr>
              <a:xfrm>
                <a:off x="7194899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30"/>
              <p:cNvSpPr/>
              <p:nvPr/>
            </p:nvSpPr>
            <p:spPr>
              <a:xfrm>
                <a:off x="7013543" y="3262026"/>
                <a:ext cx="85344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3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30"/>
              <p:cNvSpPr/>
              <p:nvPr/>
            </p:nvSpPr>
            <p:spPr>
              <a:xfrm>
                <a:off x="6832187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30"/>
              <p:cNvSpPr/>
              <p:nvPr/>
            </p:nvSpPr>
            <p:spPr>
              <a:xfrm>
                <a:off x="6650831" y="3262026"/>
                <a:ext cx="85343" cy="85343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3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30"/>
              <p:cNvSpPr/>
              <p:nvPr/>
            </p:nvSpPr>
            <p:spPr>
              <a:xfrm>
                <a:off x="7369111" y="3073526"/>
                <a:ext cx="99631" cy="99631"/>
              </a:xfrm>
              <a:custGeom>
                <a:avLst/>
                <a:gdLst/>
                <a:ahLst/>
                <a:cxnLst/>
                <a:rect l="l" t="t" r="r" b="b"/>
                <a:pathLst>
                  <a:path w="99631" h="99631" extrusionOk="0">
                    <a:moveTo>
                      <a:pt x="49816" y="0"/>
                    </a:moveTo>
                    <a:cubicBezTo>
                      <a:pt x="77248" y="0"/>
                      <a:pt x="99631" y="22384"/>
                      <a:pt x="99631" y="49816"/>
                    </a:cubicBezTo>
                    <a:cubicBezTo>
                      <a:pt x="99631" y="77248"/>
                      <a:pt x="77248" y="99632"/>
                      <a:pt x="49816" y="99632"/>
                    </a:cubicBezTo>
                    <a:cubicBezTo>
                      <a:pt x="22384" y="99632"/>
                      <a:pt x="0" y="77248"/>
                      <a:pt x="0" y="49816"/>
                    </a:cubicBezTo>
                    <a:cubicBezTo>
                      <a:pt x="0" y="22384"/>
                      <a:pt x="22384" y="0"/>
                      <a:pt x="49816" y="0"/>
                    </a:cubicBezTo>
                    <a:close/>
                    <a:moveTo>
                      <a:pt x="49816" y="85344"/>
                    </a:moveTo>
                    <a:cubicBezTo>
                      <a:pt x="69437" y="85344"/>
                      <a:pt x="85344" y="69437"/>
                      <a:pt x="85344" y="49816"/>
                    </a:cubicBezTo>
                    <a:cubicBezTo>
                      <a:pt x="85344" y="30194"/>
                      <a:pt x="69437" y="14288"/>
                      <a:pt x="49816" y="14288"/>
                    </a:cubicBezTo>
                    <a:cubicBezTo>
                      <a:pt x="30194" y="14288"/>
                      <a:pt x="14288" y="30194"/>
                      <a:pt x="14288" y="49816"/>
                    </a:cubicBezTo>
                    <a:cubicBezTo>
                      <a:pt x="14288" y="69437"/>
                      <a:pt x="30194" y="85344"/>
                      <a:pt x="49816" y="853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30"/>
              <p:cNvSpPr/>
              <p:nvPr/>
            </p:nvSpPr>
            <p:spPr>
              <a:xfrm>
                <a:off x="7194899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30"/>
              <p:cNvSpPr/>
              <p:nvPr/>
            </p:nvSpPr>
            <p:spPr>
              <a:xfrm>
                <a:off x="7013543" y="3080670"/>
                <a:ext cx="85344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4" h="85344" extrusionOk="0">
                    <a:moveTo>
                      <a:pt x="0" y="42672"/>
                    </a:moveTo>
                    <a:cubicBezTo>
                      <a:pt x="0" y="19145"/>
                      <a:pt x="19050" y="0"/>
                      <a:pt x="42672" y="0"/>
                    </a:cubicBezTo>
                    <a:cubicBezTo>
                      <a:pt x="66294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30"/>
              <p:cNvSpPr/>
              <p:nvPr/>
            </p:nvSpPr>
            <p:spPr>
              <a:xfrm>
                <a:off x="6832187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30"/>
              <p:cNvSpPr/>
              <p:nvPr/>
            </p:nvSpPr>
            <p:spPr>
              <a:xfrm>
                <a:off x="6650831" y="3080670"/>
                <a:ext cx="85343" cy="85344"/>
              </a:xfrm>
              <a:custGeom>
                <a:avLst/>
                <a:gdLst/>
                <a:ahLst/>
                <a:cxnLst/>
                <a:rect l="l" t="t" r="r" b="b"/>
                <a:pathLst>
                  <a:path w="85343" h="85344" extrusionOk="0">
                    <a:moveTo>
                      <a:pt x="0" y="42672"/>
                    </a:moveTo>
                    <a:cubicBezTo>
                      <a:pt x="0" y="19145"/>
                      <a:pt x="19145" y="0"/>
                      <a:pt x="42672" y="0"/>
                    </a:cubicBezTo>
                    <a:cubicBezTo>
                      <a:pt x="66199" y="0"/>
                      <a:pt x="85344" y="19145"/>
                      <a:pt x="85344" y="42672"/>
                    </a:cubicBezTo>
                    <a:cubicBezTo>
                      <a:pt x="85344" y="66199"/>
                      <a:pt x="66294" y="85344"/>
                      <a:pt x="42672" y="85344"/>
                    </a:cubicBezTo>
                    <a:cubicBezTo>
                      <a:pt x="19050" y="85344"/>
                      <a:pt x="0" y="66199"/>
                      <a:pt x="0" y="42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2" name="Google Shape;1172;p30"/>
            <p:cNvGrpSpPr/>
            <p:nvPr/>
          </p:nvGrpSpPr>
          <p:grpSpPr>
            <a:xfrm rot="5400000">
              <a:off x="556770" y="4090826"/>
              <a:ext cx="316657" cy="718687"/>
              <a:chOff x="4363107" y="175601"/>
              <a:chExt cx="316657" cy="718687"/>
            </a:xfrm>
          </p:grpSpPr>
          <p:sp>
            <p:nvSpPr>
              <p:cNvPr id="1173" name="Google Shape;1173;p30"/>
              <p:cNvSpPr/>
              <p:nvPr/>
            </p:nvSpPr>
            <p:spPr>
              <a:xfrm>
                <a:off x="4363107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30"/>
              <p:cNvSpPr/>
              <p:nvPr/>
            </p:nvSpPr>
            <p:spPr>
              <a:xfrm>
                <a:off x="4564122" y="175601"/>
                <a:ext cx="115642" cy="11564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493" extrusionOk="0">
                    <a:moveTo>
                      <a:pt x="69247" y="138493"/>
                    </a:moveTo>
                    <a:cubicBezTo>
                      <a:pt x="31052" y="138493"/>
                      <a:pt x="0" y="107442"/>
                      <a:pt x="0" y="69247"/>
                    </a:cubicBezTo>
                    <a:cubicBezTo>
                      <a:pt x="0" y="31051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247"/>
                    </a:cubicBezTo>
                    <a:cubicBezTo>
                      <a:pt x="138494" y="107442"/>
                      <a:pt x="107442" y="138493"/>
                      <a:pt x="69247" y="138493"/>
                    </a:cubicBezTo>
                    <a:close/>
                    <a:moveTo>
                      <a:pt x="69247" y="25336"/>
                    </a:moveTo>
                    <a:cubicBezTo>
                      <a:pt x="45053" y="25336"/>
                      <a:pt x="25337" y="45053"/>
                      <a:pt x="25337" y="69247"/>
                    </a:cubicBezTo>
                    <a:cubicBezTo>
                      <a:pt x="25337" y="93440"/>
                      <a:pt x="45053" y="113157"/>
                      <a:pt x="69247" y="113157"/>
                    </a:cubicBezTo>
                    <a:cubicBezTo>
                      <a:pt x="93440" y="113157"/>
                      <a:pt x="113157" y="93440"/>
                      <a:pt x="113157" y="69247"/>
                    </a:cubicBezTo>
                    <a:cubicBezTo>
                      <a:pt x="113157" y="45053"/>
                      <a:pt x="93440" y="25336"/>
                      <a:pt x="69247" y="25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30"/>
              <p:cNvSpPr/>
              <p:nvPr/>
            </p:nvSpPr>
            <p:spPr>
              <a:xfrm>
                <a:off x="4363107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30"/>
              <p:cNvSpPr/>
              <p:nvPr/>
            </p:nvSpPr>
            <p:spPr>
              <a:xfrm>
                <a:off x="4564122" y="376695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30"/>
              <p:cNvSpPr/>
              <p:nvPr/>
            </p:nvSpPr>
            <p:spPr>
              <a:xfrm>
                <a:off x="4363107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30"/>
              <p:cNvSpPr/>
              <p:nvPr/>
            </p:nvSpPr>
            <p:spPr>
              <a:xfrm>
                <a:off x="4564122" y="577711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2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2"/>
                      <a:pt x="138494" y="69152"/>
                    </a:cubicBezTo>
                    <a:cubicBezTo>
                      <a:pt x="138494" y="107252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2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2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30"/>
              <p:cNvSpPr/>
              <p:nvPr/>
            </p:nvSpPr>
            <p:spPr>
              <a:xfrm>
                <a:off x="4363107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30"/>
              <p:cNvSpPr/>
              <p:nvPr/>
            </p:nvSpPr>
            <p:spPr>
              <a:xfrm>
                <a:off x="4564122" y="778726"/>
                <a:ext cx="115642" cy="115562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38398" extrusionOk="0">
                    <a:moveTo>
                      <a:pt x="69247" y="138398"/>
                    </a:moveTo>
                    <a:cubicBezTo>
                      <a:pt x="31052" y="138398"/>
                      <a:pt x="0" y="107347"/>
                      <a:pt x="0" y="69151"/>
                    </a:cubicBezTo>
                    <a:cubicBezTo>
                      <a:pt x="0" y="30956"/>
                      <a:pt x="31052" y="0"/>
                      <a:pt x="69247" y="0"/>
                    </a:cubicBezTo>
                    <a:cubicBezTo>
                      <a:pt x="107442" y="0"/>
                      <a:pt x="138494" y="31051"/>
                      <a:pt x="138494" y="69151"/>
                    </a:cubicBezTo>
                    <a:cubicBezTo>
                      <a:pt x="138494" y="107251"/>
                      <a:pt x="107442" y="138398"/>
                      <a:pt x="69247" y="138398"/>
                    </a:cubicBezTo>
                    <a:close/>
                    <a:moveTo>
                      <a:pt x="69247" y="25241"/>
                    </a:moveTo>
                    <a:cubicBezTo>
                      <a:pt x="45053" y="25241"/>
                      <a:pt x="25337" y="44958"/>
                      <a:pt x="25337" y="69151"/>
                    </a:cubicBezTo>
                    <a:cubicBezTo>
                      <a:pt x="25337" y="93345"/>
                      <a:pt x="45053" y="113062"/>
                      <a:pt x="69247" y="113062"/>
                    </a:cubicBezTo>
                    <a:cubicBezTo>
                      <a:pt x="93440" y="113062"/>
                      <a:pt x="113157" y="93345"/>
                      <a:pt x="113157" y="69151"/>
                    </a:cubicBezTo>
                    <a:cubicBezTo>
                      <a:pt x="113157" y="44958"/>
                      <a:pt x="93440" y="25241"/>
                      <a:pt x="69247" y="25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1" name="Google Shape;1181;p30"/>
            <p:cNvGrpSpPr/>
            <p:nvPr/>
          </p:nvGrpSpPr>
          <p:grpSpPr>
            <a:xfrm>
              <a:off x="8152632" y="2443301"/>
              <a:ext cx="336683" cy="929849"/>
              <a:chOff x="4363107" y="175601"/>
              <a:chExt cx="336683" cy="929849"/>
            </a:xfrm>
          </p:grpSpPr>
          <p:grpSp>
            <p:nvGrpSpPr>
              <p:cNvPr id="1182" name="Google Shape;1182;p30"/>
              <p:cNvGrpSpPr/>
              <p:nvPr/>
            </p:nvGrpSpPr>
            <p:grpSpPr>
              <a:xfrm>
                <a:off x="4363107" y="175601"/>
                <a:ext cx="316657" cy="718687"/>
                <a:chOff x="4363107" y="175601"/>
                <a:chExt cx="316657" cy="718687"/>
              </a:xfrm>
            </p:grpSpPr>
            <p:sp>
              <p:nvSpPr>
                <p:cNvPr id="1183" name="Google Shape;1183;p30"/>
                <p:cNvSpPr/>
                <p:nvPr/>
              </p:nvSpPr>
              <p:spPr>
                <a:xfrm>
                  <a:off x="4363107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p30"/>
                <p:cNvSpPr/>
                <p:nvPr/>
              </p:nvSpPr>
              <p:spPr>
                <a:xfrm>
                  <a:off x="4564122" y="175601"/>
                  <a:ext cx="115642" cy="11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493" extrusionOk="0">
                      <a:moveTo>
                        <a:pt x="69247" y="138493"/>
                      </a:moveTo>
                      <a:cubicBezTo>
                        <a:pt x="31052" y="138493"/>
                        <a:pt x="0" y="107442"/>
                        <a:pt x="0" y="69247"/>
                      </a:cubicBezTo>
                      <a:cubicBezTo>
                        <a:pt x="0" y="31051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247"/>
                      </a:cubicBezTo>
                      <a:cubicBezTo>
                        <a:pt x="138494" y="107442"/>
                        <a:pt x="107442" y="138493"/>
                        <a:pt x="69247" y="138493"/>
                      </a:cubicBezTo>
                      <a:close/>
                      <a:moveTo>
                        <a:pt x="69247" y="25336"/>
                      </a:moveTo>
                      <a:cubicBezTo>
                        <a:pt x="45053" y="25336"/>
                        <a:pt x="25337" y="45053"/>
                        <a:pt x="25337" y="69247"/>
                      </a:cubicBezTo>
                      <a:cubicBezTo>
                        <a:pt x="25337" y="93440"/>
                        <a:pt x="45053" y="113157"/>
                        <a:pt x="69247" y="113157"/>
                      </a:cubicBezTo>
                      <a:cubicBezTo>
                        <a:pt x="93440" y="113157"/>
                        <a:pt x="113157" y="93440"/>
                        <a:pt x="113157" y="69247"/>
                      </a:cubicBezTo>
                      <a:cubicBezTo>
                        <a:pt x="113157" y="45053"/>
                        <a:pt x="93440" y="25336"/>
                        <a:pt x="69247" y="2533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p30"/>
                <p:cNvSpPr/>
                <p:nvPr/>
              </p:nvSpPr>
              <p:spPr>
                <a:xfrm>
                  <a:off x="4363107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p30"/>
                <p:cNvSpPr/>
                <p:nvPr/>
              </p:nvSpPr>
              <p:spPr>
                <a:xfrm>
                  <a:off x="4564122" y="376695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30"/>
                <p:cNvSpPr/>
                <p:nvPr/>
              </p:nvSpPr>
              <p:spPr>
                <a:xfrm>
                  <a:off x="4363107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p30"/>
                <p:cNvSpPr/>
                <p:nvPr/>
              </p:nvSpPr>
              <p:spPr>
                <a:xfrm>
                  <a:off x="4564122" y="577711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2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2"/>
                        <a:pt x="138494" y="69152"/>
                      </a:cubicBezTo>
                      <a:cubicBezTo>
                        <a:pt x="138494" y="107252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2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2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p30"/>
                <p:cNvSpPr/>
                <p:nvPr/>
              </p:nvSpPr>
              <p:spPr>
                <a:xfrm>
                  <a:off x="4363107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30"/>
                <p:cNvSpPr/>
                <p:nvPr/>
              </p:nvSpPr>
              <p:spPr>
                <a:xfrm>
                  <a:off x="4564122" y="778726"/>
                  <a:ext cx="115642" cy="115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93" h="138398" extrusionOk="0">
                      <a:moveTo>
                        <a:pt x="69247" y="138398"/>
                      </a:moveTo>
                      <a:cubicBezTo>
                        <a:pt x="31052" y="138398"/>
                        <a:pt x="0" y="107347"/>
                        <a:pt x="0" y="69151"/>
                      </a:cubicBezTo>
                      <a:cubicBezTo>
                        <a:pt x="0" y="30956"/>
                        <a:pt x="31052" y="0"/>
                        <a:pt x="69247" y="0"/>
                      </a:cubicBezTo>
                      <a:cubicBezTo>
                        <a:pt x="107442" y="0"/>
                        <a:pt x="138494" y="31051"/>
                        <a:pt x="138494" y="69151"/>
                      </a:cubicBezTo>
                      <a:cubicBezTo>
                        <a:pt x="138494" y="107251"/>
                        <a:pt x="107442" y="138398"/>
                        <a:pt x="69247" y="138398"/>
                      </a:cubicBezTo>
                      <a:close/>
                      <a:moveTo>
                        <a:pt x="69247" y="25241"/>
                      </a:moveTo>
                      <a:cubicBezTo>
                        <a:pt x="45053" y="25241"/>
                        <a:pt x="25337" y="44958"/>
                        <a:pt x="25337" y="69151"/>
                      </a:cubicBezTo>
                      <a:cubicBezTo>
                        <a:pt x="25337" y="93345"/>
                        <a:pt x="45053" y="113062"/>
                        <a:pt x="69247" y="113062"/>
                      </a:cubicBezTo>
                      <a:cubicBezTo>
                        <a:pt x="93440" y="113062"/>
                        <a:pt x="113157" y="93345"/>
                        <a:pt x="113157" y="69151"/>
                      </a:cubicBezTo>
                      <a:cubicBezTo>
                        <a:pt x="113157" y="44958"/>
                        <a:pt x="93440" y="25241"/>
                        <a:pt x="69247" y="25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91" name="Google Shape;1191;p30"/>
              <p:cNvGrpSpPr/>
              <p:nvPr/>
            </p:nvGrpSpPr>
            <p:grpSpPr>
              <a:xfrm rot="10800000">
                <a:off x="4405435" y="410601"/>
                <a:ext cx="294356" cy="694849"/>
                <a:chOff x="7013543" y="3080670"/>
                <a:chExt cx="266699" cy="629506"/>
              </a:xfrm>
            </p:grpSpPr>
            <p:sp>
              <p:nvSpPr>
                <p:cNvPr id="1192" name="Google Shape;1192;p30"/>
                <p:cNvSpPr/>
                <p:nvPr/>
              </p:nvSpPr>
              <p:spPr>
                <a:xfrm>
                  <a:off x="7194899" y="3624833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p30"/>
                <p:cNvSpPr/>
                <p:nvPr/>
              </p:nvSpPr>
              <p:spPr>
                <a:xfrm>
                  <a:off x="7013543" y="3624833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p30"/>
                <p:cNvSpPr/>
                <p:nvPr/>
              </p:nvSpPr>
              <p:spPr>
                <a:xfrm>
                  <a:off x="7194899" y="3443382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p30"/>
                <p:cNvSpPr/>
                <p:nvPr/>
              </p:nvSpPr>
              <p:spPr>
                <a:xfrm>
                  <a:off x="7013543" y="3443382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p30"/>
                <p:cNvSpPr/>
                <p:nvPr/>
              </p:nvSpPr>
              <p:spPr>
                <a:xfrm>
                  <a:off x="7194899" y="3262026"/>
                  <a:ext cx="85343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p30"/>
                <p:cNvSpPr/>
                <p:nvPr/>
              </p:nvSpPr>
              <p:spPr>
                <a:xfrm>
                  <a:off x="7013543" y="3262026"/>
                  <a:ext cx="85344" cy="8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3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p30"/>
                <p:cNvSpPr/>
                <p:nvPr/>
              </p:nvSpPr>
              <p:spPr>
                <a:xfrm>
                  <a:off x="7194899" y="3080670"/>
                  <a:ext cx="85343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3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p30"/>
                <p:cNvSpPr/>
                <p:nvPr/>
              </p:nvSpPr>
              <p:spPr>
                <a:xfrm>
                  <a:off x="7013543" y="3080670"/>
                  <a:ext cx="85344" cy="8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44" h="85344" extrusionOk="0">
                      <a:moveTo>
                        <a:pt x="0" y="42672"/>
                      </a:moveTo>
                      <a:cubicBezTo>
                        <a:pt x="0" y="19145"/>
                        <a:pt x="19050" y="0"/>
                        <a:pt x="42672" y="0"/>
                      </a:cubicBezTo>
                      <a:cubicBezTo>
                        <a:pt x="66294" y="0"/>
                        <a:pt x="85344" y="19145"/>
                        <a:pt x="85344" y="42672"/>
                      </a:cubicBezTo>
                      <a:cubicBezTo>
                        <a:pt x="85344" y="66199"/>
                        <a:pt x="66294" y="85344"/>
                        <a:pt x="42672" y="85344"/>
                      </a:cubicBezTo>
                      <a:cubicBezTo>
                        <a:pt x="19050" y="85344"/>
                        <a:pt x="0" y="66199"/>
                        <a:pt x="0" y="426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00" name="Google Shape;1200;p30"/>
            <p:cNvGrpSpPr/>
            <p:nvPr/>
          </p:nvGrpSpPr>
          <p:grpSpPr>
            <a:xfrm>
              <a:off x="627825" y="535000"/>
              <a:ext cx="1874375" cy="257625"/>
              <a:chOff x="627825" y="460675"/>
              <a:chExt cx="1874375" cy="257625"/>
            </a:xfrm>
          </p:grpSpPr>
          <p:cxnSp>
            <p:nvCxnSpPr>
              <p:cNvPr id="1201" name="Google Shape;1201;p30"/>
              <p:cNvCxnSpPr/>
              <p:nvPr/>
            </p:nvCxnSpPr>
            <p:spPr>
              <a:xfrm>
                <a:off x="890337" y="460675"/>
                <a:ext cx="1230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2" name="Google Shape;1202;p30"/>
              <p:cNvCxnSpPr/>
              <p:nvPr/>
            </p:nvCxnSpPr>
            <p:spPr>
              <a:xfrm>
                <a:off x="1271600" y="599316"/>
                <a:ext cx="1230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3" name="Google Shape;1203;p30"/>
              <p:cNvCxnSpPr/>
              <p:nvPr/>
            </p:nvCxnSpPr>
            <p:spPr>
              <a:xfrm>
                <a:off x="627825" y="718300"/>
                <a:ext cx="1230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4E5FB-6BC6-392F-A277-C3DD0EFBD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1" t="8148" r="4714" b="7234"/>
          <a:stretch/>
        </p:blipFill>
        <p:spPr bwMode="auto">
          <a:xfrm>
            <a:off x="6551930" y="-131438"/>
            <a:ext cx="1071269" cy="1021455"/>
          </a:xfrm>
          <a:prstGeom prst="ellipse">
            <a:avLst/>
          </a:prstGeom>
          <a:pattFill prst="pct5">
            <a:fgClr>
              <a:schemeClr val="bg2">
                <a:lumMod val="60000"/>
                <a:lumOff val="40000"/>
              </a:schemeClr>
            </a:fgClr>
            <a:bgClr>
              <a:schemeClr val="bg1"/>
            </a:bgClr>
          </a:patt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F6271A-B2C4-8242-26E5-2D0653F61DDF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286F4-4B0F-3F30-D914-5FB26714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1FF7CB0-7007-609D-0B8F-8534BFD87E1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60452" y="1199549"/>
            <a:ext cx="3735091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B51BE0-A077-211A-C374-F0636E60AD7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99536" y="1199549"/>
            <a:ext cx="4088004" cy="294502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7A4E81-9C60-0D85-E716-BA36ED3A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HOME / SERVICE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562CE-20E3-A569-7077-785C37A9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52" y="1198323"/>
            <a:ext cx="3735091" cy="2947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B302F5-8437-FD10-38A9-E90341AD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36" y="1198323"/>
            <a:ext cx="4088004" cy="29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597C4-8610-BD39-3B55-1DBE356AD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6558B7F-97FA-8077-A120-DEAAE690F8B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60452" y="1199549"/>
            <a:ext cx="3735091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B14EC7-36C9-B86A-954C-347E3E83D49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99536" y="1199549"/>
            <a:ext cx="4088004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ACD50-8EBA-DB4A-D6F7-8A01C4FE5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IMAGE UPLOAD &amp; RESULT PAGES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C57BA-2B65-67DA-7166-6170ED565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0" y="1199548"/>
            <a:ext cx="3948265" cy="2946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06066-21E0-4F0A-4848-75FF50A82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36" y="1199548"/>
            <a:ext cx="4088004" cy="29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5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8B27-84CC-08E2-ABBE-D1B06E8E7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130953A8-5666-4147-21E6-378A9E90D86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60452" y="1199549"/>
            <a:ext cx="3735091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7E131B-742A-FFE7-C5B8-5C022D0CE2E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99536" y="1199549"/>
            <a:ext cx="4088004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543055-504B-AD95-A198-BB48A4D6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VIDEO UPLOAD &amp; RESULT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0D58D-B02D-1CFC-C6E6-F3FAF307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52" y="867906"/>
            <a:ext cx="3911548" cy="3277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36B90B-D8A5-83D9-42EB-A76B62510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36" y="867905"/>
            <a:ext cx="4088004" cy="327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BDB4A-3082-6DC8-F591-78DC2C64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C7AADC6-2C3C-BB72-E0ED-94CD5ACA9E0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6200" y="1199549"/>
            <a:ext cx="3899343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B58619-3F4B-D90D-51F4-AB790574BC6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99536" y="1199549"/>
            <a:ext cx="4088004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445CF4-7BBB-7640-CCAD-69D82417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ACCOUNT DETAILS &amp; CONTACT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9547B-9369-5988-753A-2FA5E40E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0" y="928329"/>
            <a:ext cx="3899343" cy="3217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8CBA88-FD2A-4752-EF0C-D85F462BD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36" y="928329"/>
            <a:ext cx="4088004" cy="32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B9A98-7609-AA99-5E8B-94D112CF5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34184DA-128A-2D04-9052-FC74E2A2FD9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6200" y="1199549"/>
            <a:ext cx="3899343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035A7A-65B0-15C4-0659-C236664835F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99536" y="1199549"/>
            <a:ext cx="4088004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40CD90-9A35-8837-5AD3-1B10C519E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ADMIN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0AC71-352A-0306-B29A-2EE733C3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0" y="906651"/>
            <a:ext cx="4021556" cy="3239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CB360-1F8F-ABA8-29EA-DC9EAD31D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46" y="906651"/>
            <a:ext cx="4238785" cy="32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AA96-F52C-07B1-4B66-57E979506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9A9BBC2-05C2-68EC-788C-C00C343E09A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6200" y="1199549"/>
            <a:ext cx="3899343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59B72E-0E1F-4B75-43D7-F1C562239A3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99536" y="1199549"/>
            <a:ext cx="4088004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532F1C-9E9B-EA39-3A0D-7AD35DFB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ADMIN CONTROLS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EBB7E-07A9-0BC5-5248-DDD8F4CC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0" y="928329"/>
            <a:ext cx="4075800" cy="3302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AF923F-1F0A-568C-FCE9-C136EAD34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36" y="928329"/>
            <a:ext cx="4088004" cy="330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5917-7BC5-2CFB-17CB-C136DD7D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BE56FFE-A0F0-F10E-E052-AC96E31F2B2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6200" y="1199549"/>
            <a:ext cx="3899343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E967D7-11D3-C045-8714-E2C89BEB758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99536" y="1199549"/>
            <a:ext cx="4088004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5F476F-0C92-E1AC-6735-9291DC4E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ADMIN CONTROLS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F409D-3318-F5DE-92FE-2E4F2C2D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4" y="928330"/>
            <a:ext cx="4088005" cy="3302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BD349-8662-5B88-4E4E-9FE0CC7B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36" y="928330"/>
            <a:ext cx="4088004" cy="330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6536C-E521-960D-0008-6FA943477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18250B1-4568-1103-F72A-81089698870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6200" y="1199549"/>
            <a:ext cx="3899343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AD2C70-6CA3-717B-74AD-75D98600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ADMIN CONTROLS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9584F-EC2E-4233-E49E-5652EAE3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96" y="928330"/>
            <a:ext cx="8249916" cy="34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0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>
          <a:extLst>
            <a:ext uri="{FF2B5EF4-FFF2-40B4-BE49-F238E27FC236}">
              <a16:creationId xmlns:a16="http://schemas.microsoft.com/office/drawing/2014/main" id="{EE183A1B-9D44-8DA0-7BBA-F8D1209D6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41">
            <a:extLst>
              <a:ext uri="{FF2B5EF4-FFF2-40B4-BE49-F238E27FC236}">
                <a16:creationId xmlns:a16="http://schemas.microsoft.com/office/drawing/2014/main" id="{96B2BB20-2B6E-10F5-4A3F-4C06654488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0155" y="398531"/>
            <a:ext cx="71686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+mj-lt"/>
              </a:rPr>
              <a:t>FEATURE ADVANCEMENTS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D93F3-44FE-42A4-C1DE-AAFA7BB453EC}"/>
              </a:ext>
            </a:extLst>
          </p:cNvPr>
          <p:cNvSpPr txBox="1"/>
          <p:nvPr/>
        </p:nvSpPr>
        <p:spPr>
          <a:xfrm>
            <a:off x="860155" y="940534"/>
            <a:ext cx="785764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b="1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ROLE-BASED ACCESS ENHANCEMENTS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1600" dirty="0">
                <a:solidFill>
                  <a:schemeClr val="tx1"/>
                </a:solidFill>
              </a:rPr>
              <a:t>Expand user roles (e.g., moderators) for better access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1800" b="1" dirty="0">
                <a:solidFill>
                  <a:schemeClr val="accent1"/>
                </a:solidFill>
              </a:rPr>
              <a:t>STATISTICS FOR USERS AND SYSTEM USAGE</a:t>
            </a:r>
          </a:p>
          <a:p>
            <a:r>
              <a:rPr lang="en-US" sz="1800" dirty="0">
                <a:solidFill>
                  <a:schemeClr val="tx1"/>
                </a:solidFill>
              </a:rPr>
              <a:t>Tracking usage statistics can provide valuable insights into the system’s performance and user engagement.</a:t>
            </a:r>
            <a:endParaRPr lang="en-US" sz="1800" b="1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1800" b="1" dirty="0">
                <a:solidFill>
                  <a:schemeClr val="accent1"/>
                </a:solidFill>
              </a:rPr>
              <a:t>DETECTION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800" dirty="0">
                <a:solidFill>
                  <a:schemeClr val="tx1"/>
                </a:solidFill>
              </a:rPr>
              <a:t>To detect district and state information from the license plates, you’ll need a mapping of license plate numbers to specific geographic locations.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800" b="1" dirty="0">
              <a:solidFill>
                <a:schemeClr val="accent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IN" sz="1800" b="1" dirty="0">
              <a:solidFill>
                <a:schemeClr val="accent1"/>
              </a:solidFill>
            </a:endParaRPr>
          </a:p>
          <a:p>
            <a:pPr algn="just"/>
            <a:endParaRPr lang="en-US" sz="1800" b="1" dirty="0">
              <a:solidFill>
                <a:schemeClr val="accent1"/>
              </a:solidFill>
            </a:endParaRPr>
          </a:p>
        </p:txBody>
      </p:sp>
      <p:pic>
        <p:nvPicPr>
          <p:cNvPr id="7172" name="Picture 4" descr="10 Essential Project Management Software Features That Matter">
            <a:extLst>
              <a:ext uri="{FF2B5EF4-FFF2-40B4-BE49-F238E27FC236}">
                <a16:creationId xmlns:a16="http://schemas.microsoft.com/office/drawing/2014/main" id="{34308D49-248A-A9DC-5A68-C36C848D4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0" t="13526" r="21552" b="12101"/>
          <a:stretch/>
        </p:blipFill>
        <p:spPr bwMode="auto">
          <a:xfrm>
            <a:off x="5506064" y="157316"/>
            <a:ext cx="1307925" cy="97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06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D52DEB-2889-9979-13B7-2C58D091270A}"/>
              </a:ext>
            </a:extLst>
          </p:cNvPr>
          <p:cNvSpPr txBox="1"/>
          <p:nvPr/>
        </p:nvSpPr>
        <p:spPr>
          <a:xfrm>
            <a:off x="697424" y="2094107"/>
            <a:ext cx="70129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chemeClr val="tx1"/>
                </a:solidFill>
              </a:rPr>
              <a:t>Dynamic Vehicle Identification and Tracker</a:t>
            </a:r>
            <a:r>
              <a:rPr lang="en-US" sz="1600" dirty="0">
                <a:solidFill>
                  <a:schemeClr val="tx1"/>
                </a:solidFill>
              </a:rPr>
              <a:t> project is a critical feature that ensures secure and streamlined access to the system.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It provides user authentication, redirecting admins and regular users to their respective sections for effective role management. The design emphasizes </a:t>
            </a:r>
            <a:r>
              <a:rPr lang="en-US" sz="1600" b="1" dirty="0">
                <a:solidFill>
                  <a:schemeClr val="tx1"/>
                </a:solidFill>
              </a:rPr>
              <a:t>security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usability</a:t>
            </a:r>
            <a:r>
              <a:rPr lang="en-US" sz="1600" dirty="0">
                <a:solidFill>
                  <a:schemeClr val="tx1"/>
                </a:solidFill>
              </a:rPr>
              <a:t>, and </a:t>
            </a:r>
            <a:r>
              <a:rPr lang="en-US" sz="1600" b="1" dirty="0">
                <a:solidFill>
                  <a:schemeClr val="tx1"/>
                </a:solidFill>
              </a:rPr>
              <a:t>aesthetics</a:t>
            </a:r>
            <a:r>
              <a:rPr lang="en-US" sz="1600" dirty="0">
                <a:solidFill>
                  <a:schemeClr val="tx1"/>
                </a:solidFill>
              </a:rPr>
              <a:t>, making it both functional and user-friendly.</a:t>
            </a:r>
          </a:p>
          <a:p>
            <a:pPr algn="just"/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8194" name="Picture 2" descr="Team:SDU-Denmark/Poster - 2020.igem.org">
            <a:extLst>
              <a:ext uri="{FF2B5EF4-FFF2-40B4-BE49-F238E27FC236}">
                <a16:creationId xmlns:a16="http://schemas.microsoft.com/office/drawing/2014/main" id="{0880BA7B-F413-3345-8BEE-E80269BC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71" y="510278"/>
            <a:ext cx="2564733" cy="1493604"/>
          </a:xfrm>
          <a:prstGeom prst="rect">
            <a:avLst/>
          </a:prstGeom>
          <a:gradFill flip="none" rotWithShape="1">
            <a:gsLst>
              <a:gs pos="19291">
                <a:srgbClr val="FFF4D8"/>
              </a:gs>
              <a:gs pos="56906">
                <a:srgbClr val="FFE5A4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4921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A56D1-DD6A-6BF2-86DF-6D47C566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549F7E-6A79-1A99-83AA-65859A29A1F2}"/>
              </a:ext>
            </a:extLst>
          </p:cNvPr>
          <p:cNvSpPr txBox="1"/>
          <p:nvPr/>
        </p:nvSpPr>
        <p:spPr>
          <a:xfrm>
            <a:off x="953146" y="852407"/>
            <a:ext cx="7408190" cy="2851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  <a:latin typeface="+mj-lt"/>
              </a:rPr>
              <a:t>TEAM MEMBERS</a:t>
            </a:r>
          </a:p>
          <a:p>
            <a:endParaRPr lang="en-IN" sz="3600" dirty="0">
              <a:solidFill>
                <a:schemeClr val="accent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+mj-lt"/>
                <a:ea typeface="Barlow" pitchFamily="34" charset="-122"/>
                <a:cs typeface="Barlow" pitchFamily="34" charset="-120"/>
              </a:rPr>
              <a:t>Jampana Hema Sri               -      </a:t>
            </a:r>
            <a:r>
              <a:rPr lang="en-IN" sz="1600" dirty="0">
                <a:solidFill>
                  <a:schemeClr val="tx1"/>
                </a:solidFill>
                <a:latin typeface="+mj-lt"/>
                <a:ea typeface="Barlow" pitchFamily="34" charset="-122"/>
                <a:cs typeface="Barlow" pitchFamily="34" charset="-120"/>
              </a:rPr>
              <a:t>Algorithms and Project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Barlow" pitchFamily="34" charset="-122"/>
                <a:cs typeface="Barlow" pitchFamily="34" charset="-120"/>
              </a:rPr>
              <a:t>management </a:t>
            </a:r>
            <a:endParaRPr lang="en-IN" sz="1600" dirty="0">
              <a:solidFill>
                <a:schemeClr val="tx1"/>
              </a:solidFill>
              <a:latin typeface="+mj-lt"/>
              <a:ea typeface="Barlow" pitchFamily="34" charset="-122"/>
              <a:cs typeface="Barlow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chemeClr val="tx1"/>
                </a:solidFill>
                <a:effectLst/>
                <a:latin typeface="+mj-lt"/>
              </a:rPr>
              <a:t>Prasanna Lakshmi Bandla    -      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+mj-lt"/>
              </a:rPr>
              <a:t>Front-End Development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chemeClr val="tx1"/>
                </a:solidFill>
                <a:effectLst/>
                <a:latin typeface="+mj-lt"/>
              </a:rPr>
              <a:t>Kasula Pavan Kumar            -       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+mj-lt"/>
              </a:rPr>
              <a:t>Backend &amp; Database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+mj-lt"/>
              </a:rPr>
              <a:t>Development </a:t>
            </a:r>
            <a:endParaRPr lang="en-IN" sz="1600" dirty="0">
              <a:solidFill>
                <a:schemeClr val="tx1"/>
              </a:solidFill>
              <a:latin typeface="+mj-lt"/>
              <a:ea typeface="Barlow" pitchFamily="34" charset="-122"/>
              <a:cs typeface="Barlow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+mj-lt"/>
              <a:ea typeface="Barlow" pitchFamily="34" charset="-122"/>
              <a:cs typeface="Barlow" pitchFamily="34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B10823-8B65-7323-06DF-DB733AA15FD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28838" y="789893"/>
            <a:ext cx="820512" cy="820512"/>
          </a:xfrm>
          <a:prstGeom prst="rect">
            <a:avLst/>
          </a:prstGeom>
        </p:spPr>
      </p:pic>
      <p:pic>
        <p:nvPicPr>
          <p:cNvPr id="1026" name="Picture 2" descr="Handshake Emoji [Download iPhone Emojis] | Emoji Island">
            <a:extLst>
              <a:ext uri="{FF2B5EF4-FFF2-40B4-BE49-F238E27FC236}">
                <a16:creationId xmlns:a16="http://schemas.microsoft.com/office/drawing/2014/main" id="{3E3CE47F-34EC-1511-634D-CD341592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88" y="3766407"/>
            <a:ext cx="1630506" cy="77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3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5FBAEA-9744-8DA0-D067-EA0389FE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32" b="6093"/>
          <a:stretch/>
        </p:blipFill>
        <p:spPr>
          <a:xfrm>
            <a:off x="58047" y="-2799"/>
            <a:ext cx="9039945" cy="5146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E7DFE2-21DC-0CD8-6E47-1D42B5D40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1B4DC"/>
              </a:clrFrom>
              <a:clrTo>
                <a:srgbClr val="61B4DC">
                  <a:alpha val="0"/>
                </a:srgbClr>
              </a:clrTo>
            </a:clrChange>
          </a:blip>
          <a:srcRect l="12219" t="29181" r="7760" b="25519"/>
          <a:stretch/>
        </p:blipFill>
        <p:spPr>
          <a:xfrm>
            <a:off x="3081054" y="1745290"/>
            <a:ext cx="5127527" cy="2902717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25248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33"/>
          <p:cNvGrpSpPr/>
          <p:nvPr/>
        </p:nvGrpSpPr>
        <p:grpSpPr>
          <a:xfrm rot="10800000">
            <a:off x="-788451" y="-537648"/>
            <a:ext cx="1640857" cy="1769763"/>
            <a:chOff x="3815825" y="2242427"/>
            <a:chExt cx="5905500" cy="3500400"/>
          </a:xfrm>
        </p:grpSpPr>
        <p:sp>
          <p:nvSpPr>
            <p:cNvPr id="1248" name="Google Shape;1248;p33"/>
            <p:cNvSpPr/>
            <p:nvPr/>
          </p:nvSpPr>
          <p:spPr>
            <a:xfrm flipH="1">
              <a:off x="3815825" y="2242427"/>
              <a:ext cx="5905500" cy="35004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1249" name="Google Shape;1249;p33"/>
            <p:cNvSpPr/>
            <p:nvPr/>
          </p:nvSpPr>
          <p:spPr>
            <a:xfrm rot="3560013">
              <a:off x="6884840" y="1389141"/>
              <a:ext cx="208219" cy="5185618"/>
            </a:xfrm>
            <a:prstGeom prst="rect">
              <a:avLst/>
            </a:prstGeom>
            <a:solidFill>
              <a:srgbClr val="FFB7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sp>
        <p:nvSpPr>
          <p:cNvPr id="6" name="Google Shape;1314;p34">
            <a:extLst>
              <a:ext uri="{FF2B5EF4-FFF2-40B4-BE49-F238E27FC236}">
                <a16:creationId xmlns:a16="http://schemas.microsoft.com/office/drawing/2014/main" id="{C7F5DE26-A438-BD00-30C3-6503A62D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2758" y="125310"/>
            <a:ext cx="5007963" cy="74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+mj-lt"/>
                <a:cs typeface="Times New Roman" panose="02020603050405020304" pitchFamily="18" charset="0"/>
              </a:rPr>
              <a:t>INTRODUCTION</a:t>
            </a:r>
            <a:endParaRPr sz="3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Google Shape;1315;p34">
            <a:extLst>
              <a:ext uri="{FF2B5EF4-FFF2-40B4-BE49-F238E27FC236}">
                <a16:creationId xmlns:a16="http://schemas.microsoft.com/office/drawing/2014/main" id="{69E6FF45-EB08-785F-3F6B-3C2091AB24E1}"/>
              </a:ext>
            </a:extLst>
          </p:cNvPr>
          <p:cNvSpPr txBox="1">
            <a:spLocks/>
          </p:cNvSpPr>
          <p:nvPr/>
        </p:nvSpPr>
        <p:spPr>
          <a:xfrm>
            <a:off x="538933" y="976145"/>
            <a:ext cx="8122121" cy="3479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Google Shape;1315;p34">
            <a:extLst>
              <a:ext uri="{FF2B5EF4-FFF2-40B4-BE49-F238E27FC236}">
                <a16:creationId xmlns:a16="http://schemas.microsoft.com/office/drawing/2014/main" id="{D26B7879-A782-1617-3B34-D06CD14E903F}"/>
              </a:ext>
            </a:extLst>
          </p:cNvPr>
          <p:cNvSpPr txBox="1">
            <a:spLocks/>
          </p:cNvSpPr>
          <p:nvPr/>
        </p:nvSpPr>
        <p:spPr>
          <a:xfrm>
            <a:off x="813338" y="976146"/>
            <a:ext cx="7847716" cy="3789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D04A2-D514-7C46-2460-1B74973A9624}"/>
              </a:ext>
            </a:extLst>
          </p:cNvPr>
          <p:cNvSpPr txBox="1"/>
          <p:nvPr/>
        </p:nvSpPr>
        <p:spPr>
          <a:xfrm>
            <a:off x="861026" y="976144"/>
            <a:ext cx="747793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Vehicle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Identification is all about developing a system to detect and recognize car license plates from uploaded images,  providing secure access and a user-friendly interface.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Barlow" pitchFamily="34" charset="-122"/>
              <a:cs typeface="Barlow" pitchFamily="34" charset="-12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chemeClr val="tx1"/>
                </a:solidFill>
              </a:rPr>
              <a:t>Its main goal is to offer a secure, user-friendly platform that allows users to easily identify and manage vehicle information. </a:t>
            </a:r>
            <a:endParaRPr lang="en-US" sz="2000" dirty="0">
              <a:solidFill>
                <a:schemeClr val="tx1"/>
              </a:solidFill>
              <a:latin typeface="+mj-lt"/>
              <a:ea typeface="Barlow" pitchFamily="34" charset="-122"/>
              <a:cs typeface="Barlow" pitchFamily="34" charset="-12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  <a:ea typeface="Barlow" pitchFamily="34" charset="-122"/>
              <a:cs typeface="Barlow" pitchFamily="34" charset="-12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intuitive interface enables users to view and manage  plate information, making it a reliable solution for vehicle identification and access management.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sz="2000" dirty="0"/>
          </a:p>
        </p:txBody>
      </p:sp>
      <p:pic>
        <p:nvPicPr>
          <p:cNvPr id="2050" name="Picture 2" descr="Young smiling man cartoon character doing presentation of business ...">
            <a:extLst>
              <a:ext uri="{FF2B5EF4-FFF2-40B4-BE49-F238E27FC236}">
                <a16:creationId xmlns:a16="http://schemas.microsoft.com/office/drawing/2014/main" id="{A713C092-615F-2049-E80F-7260FE320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0" t="13368" r="2975" b="11686"/>
          <a:stretch/>
        </p:blipFill>
        <p:spPr bwMode="auto">
          <a:xfrm>
            <a:off x="1286599" y="0"/>
            <a:ext cx="804560" cy="83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C2C54-99A8-25F3-C615-A1CDFC112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" y="1084915"/>
            <a:ext cx="8927691" cy="39574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1314;p34">
            <a:extLst>
              <a:ext uri="{FF2B5EF4-FFF2-40B4-BE49-F238E27FC236}">
                <a16:creationId xmlns:a16="http://schemas.microsoft.com/office/drawing/2014/main" id="{5C933196-31C2-89A4-3E8D-CC0183C74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6684" y="352067"/>
            <a:ext cx="3637139" cy="52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j-lt"/>
              </a:rPr>
              <a:t>Project Model Design</a:t>
            </a:r>
            <a:endParaRPr sz="2400" dirty="0">
              <a:latin typeface="+mj-lt"/>
            </a:endParaRPr>
          </a:p>
        </p:txBody>
      </p:sp>
      <p:pic>
        <p:nvPicPr>
          <p:cNvPr id="6146" name="Picture 2" descr="A 2024 Guide to the Importance of Project Design in Project Management ...">
            <a:extLst>
              <a:ext uri="{FF2B5EF4-FFF2-40B4-BE49-F238E27FC236}">
                <a16:creationId xmlns:a16="http://schemas.microsoft.com/office/drawing/2014/main" id="{0858C1AF-A741-1A4E-8AD6-D73CB1528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9" r="24931"/>
          <a:stretch/>
        </p:blipFill>
        <p:spPr bwMode="auto">
          <a:xfrm>
            <a:off x="7879660" y="-4647"/>
            <a:ext cx="1260316" cy="98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8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>
          <a:extLst>
            <a:ext uri="{FF2B5EF4-FFF2-40B4-BE49-F238E27FC236}">
              <a16:creationId xmlns:a16="http://schemas.microsoft.com/office/drawing/2014/main" id="{C99F6023-0AF2-A846-1465-D58BC453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33">
            <a:extLst>
              <a:ext uri="{FF2B5EF4-FFF2-40B4-BE49-F238E27FC236}">
                <a16:creationId xmlns:a16="http://schemas.microsoft.com/office/drawing/2014/main" id="{07AA9A3B-8ABC-1DAD-3C91-3F5C00A20BE3}"/>
              </a:ext>
            </a:extLst>
          </p:cNvPr>
          <p:cNvGrpSpPr/>
          <p:nvPr/>
        </p:nvGrpSpPr>
        <p:grpSpPr>
          <a:xfrm rot="10800000">
            <a:off x="-788451" y="-537650"/>
            <a:ext cx="1447129" cy="1343561"/>
            <a:chOff x="3815825" y="2242427"/>
            <a:chExt cx="5905500" cy="3500400"/>
          </a:xfrm>
        </p:grpSpPr>
        <p:sp>
          <p:nvSpPr>
            <p:cNvPr id="1248" name="Google Shape;1248;p33">
              <a:extLst>
                <a:ext uri="{FF2B5EF4-FFF2-40B4-BE49-F238E27FC236}">
                  <a16:creationId xmlns:a16="http://schemas.microsoft.com/office/drawing/2014/main" id="{4942B385-B181-276B-6F2A-3D8CE4054E90}"/>
                </a:ext>
              </a:extLst>
            </p:cNvPr>
            <p:cNvSpPr/>
            <p:nvPr/>
          </p:nvSpPr>
          <p:spPr>
            <a:xfrm flipH="1">
              <a:off x="3815825" y="2242427"/>
              <a:ext cx="5905500" cy="35004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1249" name="Google Shape;1249;p33">
              <a:extLst>
                <a:ext uri="{FF2B5EF4-FFF2-40B4-BE49-F238E27FC236}">
                  <a16:creationId xmlns:a16="http://schemas.microsoft.com/office/drawing/2014/main" id="{2B36F779-0295-7D99-A348-2D1C163B8A57}"/>
                </a:ext>
              </a:extLst>
            </p:cNvPr>
            <p:cNvSpPr/>
            <p:nvPr/>
          </p:nvSpPr>
          <p:spPr>
            <a:xfrm rot="3560013">
              <a:off x="6884840" y="1389141"/>
              <a:ext cx="208219" cy="5185618"/>
            </a:xfrm>
            <a:prstGeom prst="rect">
              <a:avLst/>
            </a:prstGeom>
            <a:solidFill>
              <a:srgbClr val="FFB7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sp>
        <p:nvSpPr>
          <p:cNvPr id="6" name="Google Shape;1314;p34">
            <a:extLst>
              <a:ext uri="{FF2B5EF4-FFF2-40B4-BE49-F238E27FC236}">
                <a16:creationId xmlns:a16="http://schemas.microsoft.com/office/drawing/2014/main" id="{4CE3285B-2E37-2F7A-67ED-88C60B269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2512" y="204585"/>
            <a:ext cx="3637139" cy="520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j-lt"/>
              </a:rPr>
              <a:t>PROJECT OVERVIEW – USER VIEW</a:t>
            </a:r>
            <a:br>
              <a:rPr lang="en" sz="1400" dirty="0">
                <a:latin typeface="+mj-lt"/>
              </a:rPr>
            </a:br>
            <a:br>
              <a:rPr lang="en" sz="1400" dirty="0">
                <a:latin typeface="+mj-lt"/>
              </a:rPr>
            </a:br>
            <a:endParaRPr sz="1400" dirty="0">
              <a:latin typeface="+mj-lt"/>
            </a:endParaRPr>
          </a:p>
        </p:txBody>
      </p:sp>
      <p:sp>
        <p:nvSpPr>
          <p:cNvPr id="7" name="Google Shape;1315;p34">
            <a:extLst>
              <a:ext uri="{FF2B5EF4-FFF2-40B4-BE49-F238E27FC236}">
                <a16:creationId xmlns:a16="http://schemas.microsoft.com/office/drawing/2014/main" id="{68C4E2F1-6EF6-790C-002C-CA151551B98F}"/>
              </a:ext>
            </a:extLst>
          </p:cNvPr>
          <p:cNvSpPr txBox="1">
            <a:spLocks/>
          </p:cNvSpPr>
          <p:nvPr/>
        </p:nvSpPr>
        <p:spPr>
          <a:xfrm>
            <a:off x="538933" y="976145"/>
            <a:ext cx="8122121" cy="3479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Google Shape;1315;p34">
            <a:extLst>
              <a:ext uri="{FF2B5EF4-FFF2-40B4-BE49-F238E27FC236}">
                <a16:creationId xmlns:a16="http://schemas.microsoft.com/office/drawing/2014/main" id="{3A215F61-E41B-4022-1C88-651E707159CC}"/>
              </a:ext>
            </a:extLst>
          </p:cNvPr>
          <p:cNvSpPr txBox="1">
            <a:spLocks/>
          </p:cNvSpPr>
          <p:nvPr/>
        </p:nvSpPr>
        <p:spPr>
          <a:xfrm>
            <a:off x="813338" y="976146"/>
            <a:ext cx="7847716" cy="3789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72B52-41A3-A033-8A30-ECE840A19847}"/>
              </a:ext>
            </a:extLst>
          </p:cNvPr>
          <p:cNvSpPr txBox="1"/>
          <p:nvPr/>
        </p:nvSpPr>
        <p:spPr>
          <a:xfrm>
            <a:off x="934861" y="687597"/>
            <a:ext cx="784771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accent1"/>
                </a:solidFill>
              </a:rPr>
              <a:t>SIGN UP: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Create a new account to access vehicle identification services.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accent1"/>
                </a:solidFill>
              </a:rPr>
              <a:t>SIGN IN: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Log into your account for a personalized experience.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1"/>
                </a:solidFill>
              </a:rPr>
              <a:t>SERVICES</a:t>
            </a:r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b="1" dirty="0">
                <a:solidFill>
                  <a:schemeClr val="accent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chemeClr val="accent1"/>
                </a:solidFill>
              </a:rPr>
              <a:t>     </a:t>
            </a:r>
            <a:r>
              <a:rPr lang="en-US" sz="1800" b="1" dirty="0">
                <a:solidFill>
                  <a:schemeClr val="accent1"/>
                </a:solidFill>
              </a:rPr>
              <a:t>Image Upload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chemeClr val="tx1"/>
                </a:solidFill>
              </a:rPr>
              <a:t> Upload images to detect and identify vehicle license  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                               plates.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     </a:t>
            </a:r>
            <a:r>
              <a:rPr lang="en-US" sz="1800" b="1" dirty="0">
                <a:solidFill>
                  <a:schemeClr val="accent1"/>
                </a:solidFill>
              </a:rPr>
              <a:t>Video Upload: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Upload videos for dynamic vehicle detection and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                               identification.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</a:rPr>
              <a:t>     </a:t>
            </a:r>
            <a:r>
              <a:rPr lang="en-US" sz="1800" b="1" dirty="0">
                <a:solidFill>
                  <a:schemeClr val="accent1"/>
                </a:solidFill>
              </a:rPr>
              <a:t>Track: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View and manage previous vehicle identification searches 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                   </a:t>
            </a:r>
            <a:r>
              <a:rPr lang="en-US" sz="1800" dirty="0">
                <a:solidFill>
                  <a:schemeClr val="tx1"/>
                </a:solidFill>
              </a:rPr>
              <a:t>the platform.</a:t>
            </a:r>
          </a:p>
          <a:p>
            <a:endParaRPr lang="en-IN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74" name="Picture 2" descr="Image result for car images without any background for projects">
            <a:extLst>
              <a:ext uri="{FF2B5EF4-FFF2-40B4-BE49-F238E27FC236}">
                <a16:creationId xmlns:a16="http://schemas.microsoft.com/office/drawing/2014/main" id="{DA5BBED3-7EEB-50C1-5ACE-5425910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19" b="90000" l="7721" r="95221"/>
                    </a14:imgEffect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94" y="0"/>
            <a:ext cx="1165695" cy="8016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83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>
          <a:extLst>
            <a:ext uri="{FF2B5EF4-FFF2-40B4-BE49-F238E27FC236}">
              <a16:creationId xmlns:a16="http://schemas.microsoft.com/office/drawing/2014/main" id="{D8891AD9-76BF-63EB-703C-48B58ED2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33">
            <a:extLst>
              <a:ext uri="{FF2B5EF4-FFF2-40B4-BE49-F238E27FC236}">
                <a16:creationId xmlns:a16="http://schemas.microsoft.com/office/drawing/2014/main" id="{414E03B0-D0A6-AE5D-8C20-8167BC0ABC83}"/>
              </a:ext>
            </a:extLst>
          </p:cNvPr>
          <p:cNvGrpSpPr/>
          <p:nvPr/>
        </p:nvGrpSpPr>
        <p:grpSpPr>
          <a:xfrm rot="10800000">
            <a:off x="-788451" y="-537650"/>
            <a:ext cx="1447129" cy="1343561"/>
            <a:chOff x="3815825" y="2242427"/>
            <a:chExt cx="5905500" cy="3500400"/>
          </a:xfrm>
        </p:grpSpPr>
        <p:sp>
          <p:nvSpPr>
            <p:cNvPr id="1248" name="Google Shape;1248;p33">
              <a:extLst>
                <a:ext uri="{FF2B5EF4-FFF2-40B4-BE49-F238E27FC236}">
                  <a16:creationId xmlns:a16="http://schemas.microsoft.com/office/drawing/2014/main" id="{9D4835A6-F576-1422-8A30-00606BAFD170}"/>
                </a:ext>
              </a:extLst>
            </p:cNvPr>
            <p:cNvSpPr/>
            <p:nvPr/>
          </p:nvSpPr>
          <p:spPr>
            <a:xfrm flipH="1">
              <a:off x="3815825" y="2242427"/>
              <a:ext cx="5905500" cy="35004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1249" name="Google Shape;1249;p33">
              <a:extLst>
                <a:ext uri="{FF2B5EF4-FFF2-40B4-BE49-F238E27FC236}">
                  <a16:creationId xmlns:a16="http://schemas.microsoft.com/office/drawing/2014/main" id="{5DCDC5E6-5304-00FE-C051-646FBE295CE9}"/>
                </a:ext>
              </a:extLst>
            </p:cNvPr>
            <p:cNvSpPr/>
            <p:nvPr/>
          </p:nvSpPr>
          <p:spPr>
            <a:xfrm rot="3560013">
              <a:off x="6884840" y="1389141"/>
              <a:ext cx="208219" cy="5185618"/>
            </a:xfrm>
            <a:prstGeom prst="rect">
              <a:avLst/>
            </a:prstGeom>
            <a:solidFill>
              <a:srgbClr val="FFB700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sp>
        <p:nvSpPr>
          <p:cNvPr id="6" name="Google Shape;1314;p34">
            <a:extLst>
              <a:ext uri="{FF2B5EF4-FFF2-40B4-BE49-F238E27FC236}">
                <a16:creationId xmlns:a16="http://schemas.microsoft.com/office/drawing/2014/main" id="{0C131395-2BA0-365A-01D3-BF6F34E967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3338" y="618064"/>
            <a:ext cx="4269939" cy="372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+mj-lt"/>
              </a:rPr>
              <a:t>PROJECT OVERVIEW – ADMIN VIEW</a:t>
            </a:r>
            <a:endParaRPr sz="1600" dirty="0">
              <a:latin typeface="+mj-lt"/>
            </a:endParaRPr>
          </a:p>
        </p:txBody>
      </p:sp>
      <p:sp>
        <p:nvSpPr>
          <p:cNvPr id="7" name="Google Shape;1315;p34">
            <a:extLst>
              <a:ext uri="{FF2B5EF4-FFF2-40B4-BE49-F238E27FC236}">
                <a16:creationId xmlns:a16="http://schemas.microsoft.com/office/drawing/2014/main" id="{45DC255A-78AE-BF9C-6B40-FD486D225A89}"/>
              </a:ext>
            </a:extLst>
          </p:cNvPr>
          <p:cNvSpPr txBox="1">
            <a:spLocks/>
          </p:cNvSpPr>
          <p:nvPr/>
        </p:nvSpPr>
        <p:spPr>
          <a:xfrm>
            <a:off x="538933" y="976145"/>
            <a:ext cx="8122121" cy="3479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Google Shape;1315;p34">
            <a:extLst>
              <a:ext uri="{FF2B5EF4-FFF2-40B4-BE49-F238E27FC236}">
                <a16:creationId xmlns:a16="http://schemas.microsoft.com/office/drawing/2014/main" id="{6396202C-CBC0-DBDA-4B88-1D5C25874A9E}"/>
              </a:ext>
            </a:extLst>
          </p:cNvPr>
          <p:cNvSpPr txBox="1">
            <a:spLocks/>
          </p:cNvSpPr>
          <p:nvPr/>
        </p:nvSpPr>
        <p:spPr>
          <a:xfrm>
            <a:off x="813338" y="976146"/>
            <a:ext cx="7847716" cy="3789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216-DF6D-213D-9601-058E59339193}"/>
              </a:ext>
            </a:extLst>
          </p:cNvPr>
          <p:cNvSpPr txBox="1"/>
          <p:nvPr/>
        </p:nvSpPr>
        <p:spPr>
          <a:xfrm>
            <a:off x="813338" y="1353695"/>
            <a:ext cx="784771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accent1"/>
                </a:solidFill>
              </a:rPr>
              <a:t>USER PROFILES :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allows the admin to view and manage registered users' details, such as name, email, roles (admin/user), and account status. This feature is useful for monitoring and ensuring proper user management within the system.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accent1"/>
                </a:solidFill>
              </a:rPr>
              <a:t>SEARCH HISTORY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  <a:r>
              <a:rPr lang="en-US" sz="1800" dirty="0">
                <a:solidFill>
                  <a:schemeClr val="tx1"/>
                </a:solidFill>
              </a:rPr>
              <a:t> enables the admin to review users' past activities, such as uploaded images/videos and search records.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accent1"/>
                </a:solidFill>
              </a:rPr>
              <a:t>ADMIN CONTROLS</a:t>
            </a:r>
            <a:r>
              <a:rPr lang="en-IN" sz="1800" b="1" dirty="0">
                <a:solidFill>
                  <a:schemeClr val="tx1"/>
                </a:solidFill>
              </a:rPr>
              <a:t> </a:t>
            </a:r>
            <a:r>
              <a:rPr lang="en-IN" sz="1800" b="1" dirty="0">
                <a:solidFill>
                  <a:schemeClr val="accent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chemeClr val="accent1"/>
                </a:solidFill>
              </a:rPr>
              <a:t>     </a:t>
            </a:r>
            <a:r>
              <a:rPr lang="en-US" sz="1800" b="1" dirty="0">
                <a:solidFill>
                  <a:schemeClr val="accent1"/>
                </a:solidFill>
              </a:rPr>
              <a:t>Edit, Add, View and Delete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 user’s information and activities.  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     </a:t>
            </a:r>
            <a:r>
              <a:rPr lang="en-US" sz="1800" b="1" dirty="0">
                <a:solidFill>
                  <a:schemeClr val="accent1"/>
                </a:solidFill>
              </a:rPr>
              <a:t>Login </a:t>
            </a:r>
            <a:r>
              <a:rPr lang="en-US" sz="1800" dirty="0">
                <a:solidFill>
                  <a:schemeClr val="tx1"/>
                </a:solidFill>
              </a:rPr>
              <a:t>into the application to manage the users.</a:t>
            </a:r>
          </a:p>
          <a:p>
            <a:endParaRPr lang="en-IN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02" name="Picture 6" descr="OpenText AppWorks Gateway">
            <a:extLst>
              <a:ext uri="{FF2B5EF4-FFF2-40B4-BE49-F238E27FC236}">
                <a16:creationId xmlns:a16="http://schemas.microsoft.com/office/drawing/2014/main" id="{C6853EA2-8022-1800-6CB1-18EE3658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17" y="-127570"/>
            <a:ext cx="1561186" cy="194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93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>
          <a:extLst>
            <a:ext uri="{FF2B5EF4-FFF2-40B4-BE49-F238E27FC236}">
              <a16:creationId xmlns:a16="http://schemas.microsoft.com/office/drawing/2014/main" id="{C84F3974-B9AE-580E-6ED4-82252BE6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7498A-A2BA-73A5-A4B7-90C208C4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552" y="0"/>
            <a:ext cx="7704000" cy="572700"/>
          </a:xfrm>
        </p:spPr>
        <p:txBody>
          <a:bodyPr/>
          <a:lstStyle/>
          <a:p>
            <a:r>
              <a:rPr lang="en-IN" dirty="0">
                <a:latin typeface="+mj-lt"/>
              </a:rPr>
              <a:t>MILESTONES</a:t>
            </a:r>
          </a:p>
        </p:txBody>
      </p:sp>
      <p:sp>
        <p:nvSpPr>
          <p:cNvPr id="5" name="Google Shape;1222;p32">
            <a:extLst>
              <a:ext uri="{FF2B5EF4-FFF2-40B4-BE49-F238E27FC236}">
                <a16:creationId xmlns:a16="http://schemas.microsoft.com/office/drawing/2014/main" id="{3F91C2A3-129A-53EE-02B4-F70179482ACC}"/>
              </a:ext>
            </a:extLst>
          </p:cNvPr>
          <p:cNvSpPr/>
          <p:nvPr/>
        </p:nvSpPr>
        <p:spPr>
          <a:xfrm>
            <a:off x="237299" y="596762"/>
            <a:ext cx="873300" cy="57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" name="Google Shape;1224;p32">
            <a:extLst>
              <a:ext uri="{FF2B5EF4-FFF2-40B4-BE49-F238E27FC236}">
                <a16:creationId xmlns:a16="http://schemas.microsoft.com/office/drawing/2014/main" id="{0AD447A6-0483-C50F-B07E-D92BF4EF3375}"/>
              </a:ext>
            </a:extLst>
          </p:cNvPr>
          <p:cNvSpPr txBox="1">
            <a:spLocks/>
          </p:cNvSpPr>
          <p:nvPr/>
        </p:nvSpPr>
        <p:spPr>
          <a:xfrm>
            <a:off x="306599" y="65931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700" dirty="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01</a:t>
            </a:r>
          </a:p>
        </p:txBody>
      </p:sp>
      <p:sp>
        <p:nvSpPr>
          <p:cNvPr id="7" name="Google Shape;1222;p32">
            <a:extLst>
              <a:ext uri="{FF2B5EF4-FFF2-40B4-BE49-F238E27FC236}">
                <a16:creationId xmlns:a16="http://schemas.microsoft.com/office/drawing/2014/main" id="{0F934147-1D8C-132E-9C62-B3D1320DE5A3}"/>
              </a:ext>
            </a:extLst>
          </p:cNvPr>
          <p:cNvSpPr/>
          <p:nvPr/>
        </p:nvSpPr>
        <p:spPr>
          <a:xfrm>
            <a:off x="7805572" y="487898"/>
            <a:ext cx="873300" cy="57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" name="Google Shape;1226;p32">
            <a:extLst>
              <a:ext uri="{FF2B5EF4-FFF2-40B4-BE49-F238E27FC236}">
                <a16:creationId xmlns:a16="http://schemas.microsoft.com/office/drawing/2014/main" id="{5F063A5C-40CA-5685-3BAA-7B5CD20AF8C9}"/>
              </a:ext>
            </a:extLst>
          </p:cNvPr>
          <p:cNvSpPr txBox="1">
            <a:spLocks/>
          </p:cNvSpPr>
          <p:nvPr/>
        </p:nvSpPr>
        <p:spPr>
          <a:xfrm>
            <a:off x="7874872" y="5504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700" dirty="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02</a:t>
            </a:r>
          </a:p>
        </p:txBody>
      </p:sp>
      <p:sp>
        <p:nvSpPr>
          <p:cNvPr id="9" name="Google Shape;1222;p32">
            <a:extLst>
              <a:ext uri="{FF2B5EF4-FFF2-40B4-BE49-F238E27FC236}">
                <a16:creationId xmlns:a16="http://schemas.microsoft.com/office/drawing/2014/main" id="{02A5F08D-5C6A-97D9-C43A-CEB96CEE1F9F}"/>
              </a:ext>
            </a:extLst>
          </p:cNvPr>
          <p:cNvSpPr/>
          <p:nvPr/>
        </p:nvSpPr>
        <p:spPr>
          <a:xfrm>
            <a:off x="7825058" y="2799711"/>
            <a:ext cx="873300" cy="57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" name="Google Shape;1226;p32">
            <a:extLst>
              <a:ext uri="{FF2B5EF4-FFF2-40B4-BE49-F238E27FC236}">
                <a16:creationId xmlns:a16="http://schemas.microsoft.com/office/drawing/2014/main" id="{A2D2CA99-30B2-5AAF-33DC-BB0DF0EFF01C}"/>
              </a:ext>
            </a:extLst>
          </p:cNvPr>
          <p:cNvSpPr txBox="1">
            <a:spLocks/>
          </p:cNvSpPr>
          <p:nvPr/>
        </p:nvSpPr>
        <p:spPr>
          <a:xfrm>
            <a:off x="7894358" y="28400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700" dirty="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03</a:t>
            </a:r>
          </a:p>
        </p:txBody>
      </p:sp>
      <p:sp>
        <p:nvSpPr>
          <p:cNvPr id="13" name="Google Shape;1222;p32">
            <a:extLst>
              <a:ext uri="{FF2B5EF4-FFF2-40B4-BE49-F238E27FC236}">
                <a16:creationId xmlns:a16="http://schemas.microsoft.com/office/drawing/2014/main" id="{B8BB6EEC-E7FD-89BE-EB60-C91FFCE82BD2}"/>
              </a:ext>
            </a:extLst>
          </p:cNvPr>
          <p:cNvSpPr/>
          <p:nvPr/>
        </p:nvSpPr>
        <p:spPr>
          <a:xfrm>
            <a:off x="167999" y="2799711"/>
            <a:ext cx="873300" cy="57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" name="Google Shape;1226;p32">
            <a:extLst>
              <a:ext uri="{FF2B5EF4-FFF2-40B4-BE49-F238E27FC236}">
                <a16:creationId xmlns:a16="http://schemas.microsoft.com/office/drawing/2014/main" id="{F870FEF4-B1B0-B82E-91CB-E66B13260325}"/>
              </a:ext>
            </a:extLst>
          </p:cNvPr>
          <p:cNvSpPr txBox="1">
            <a:spLocks/>
          </p:cNvSpPr>
          <p:nvPr/>
        </p:nvSpPr>
        <p:spPr>
          <a:xfrm>
            <a:off x="237299" y="284000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700" dirty="0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F8080-83D0-A4E7-715E-F91649043D04}"/>
              </a:ext>
            </a:extLst>
          </p:cNvPr>
          <p:cNvSpPr txBox="1"/>
          <p:nvPr/>
        </p:nvSpPr>
        <p:spPr>
          <a:xfrm>
            <a:off x="1265140" y="953357"/>
            <a:ext cx="3306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The system leverages image and video processing to automatically detect and recognize vehicle license plates, providing quick and accurate results for both static images and dynamic video footage.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648BA-5B2B-862A-286C-8F37BF8FCC04}"/>
              </a:ext>
            </a:extLst>
          </p:cNvPr>
          <p:cNvSpPr txBox="1"/>
          <p:nvPr/>
        </p:nvSpPr>
        <p:spPr>
          <a:xfrm>
            <a:off x="4670983" y="998048"/>
            <a:ext cx="3167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With easy-to-use features like Sign Up, Sign In, and an intuitive interface, users can seamlessly access the vehicle identification services and navigate the platform without hassle.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C1C37F-DC24-70DA-996B-F572E256965E}"/>
              </a:ext>
            </a:extLst>
          </p:cNvPr>
          <p:cNvSpPr txBox="1"/>
          <p:nvPr/>
        </p:nvSpPr>
        <p:spPr>
          <a:xfrm>
            <a:off x="4717477" y="2975902"/>
            <a:ext cx="2797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have access to multiple options—uploading images for plate recognition, analyzing videos for moving vehicle detection, and tracking their previous searches—all within a single platform.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E5F85-4A88-7425-CE4F-6FC3526A1314}"/>
              </a:ext>
            </a:extLst>
          </p:cNvPr>
          <p:cNvSpPr txBox="1"/>
          <p:nvPr/>
        </p:nvSpPr>
        <p:spPr>
          <a:xfrm>
            <a:off x="1425844" y="3001816"/>
            <a:ext cx="29261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The system ensures secure access with controlled authentication, while offering users the ability to view, manage, and export their vehicle identification history, enhancing both security and usability.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132" name="Picture 12" descr="5 steps of arrow Infografics template.">
            <a:extLst>
              <a:ext uri="{FF2B5EF4-FFF2-40B4-BE49-F238E27FC236}">
                <a16:creationId xmlns:a16="http://schemas.microsoft.com/office/drawing/2014/main" id="{42E7245C-8383-E18F-E4DC-B572A72DE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699" b="5879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312" b="38820"/>
          <a:stretch/>
        </p:blipFill>
        <p:spPr bwMode="auto">
          <a:xfrm>
            <a:off x="1790995" y="2490830"/>
            <a:ext cx="3427005" cy="2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5 steps of arrow Infografics template.">
            <a:extLst>
              <a:ext uri="{FF2B5EF4-FFF2-40B4-BE49-F238E27FC236}">
                <a16:creationId xmlns:a16="http://schemas.microsoft.com/office/drawing/2014/main" id="{6C71515F-63A3-FA60-98BB-308D49F90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699" b="5879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312" b="38820"/>
          <a:stretch/>
        </p:blipFill>
        <p:spPr bwMode="auto">
          <a:xfrm rot="5400000">
            <a:off x="3198360" y="2690995"/>
            <a:ext cx="2832235" cy="2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5 steps of arrow Infografics template.">
            <a:extLst>
              <a:ext uri="{FF2B5EF4-FFF2-40B4-BE49-F238E27FC236}">
                <a16:creationId xmlns:a16="http://schemas.microsoft.com/office/drawing/2014/main" id="{7B492383-D3EF-7D41-C388-702466F7A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699" b="5879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312" b="38820"/>
          <a:stretch/>
        </p:blipFill>
        <p:spPr bwMode="auto">
          <a:xfrm rot="10800000">
            <a:off x="3959014" y="2505616"/>
            <a:ext cx="3427005" cy="2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00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F7826-69EC-5BCD-3812-162352F10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00C213-7C68-A752-AAF3-98F99BC20A8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60452" y="736169"/>
            <a:ext cx="8003101" cy="340962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A69D87B-B03A-ACD0-0286-622A3BDC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E4E0D-8E0D-CA63-8166-1B6C1FC7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51" y="736168"/>
            <a:ext cx="8003101" cy="384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3BC1F85F-8FD9-449A-4984-67CC18AAB9B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60452" y="1199549"/>
            <a:ext cx="3735091" cy="294624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DD3F83-AFB5-03BD-E771-59F82276F84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99536" y="1199549"/>
            <a:ext cx="4088004" cy="356954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E29C26-0847-7E3F-AE7C-CEF7D4F41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00" y="80815"/>
            <a:ext cx="7704000" cy="572700"/>
          </a:xfrm>
        </p:spPr>
        <p:txBody>
          <a:bodyPr/>
          <a:lstStyle/>
          <a:p>
            <a:r>
              <a:rPr lang="en-IN" dirty="0"/>
              <a:t>SIGN IN / SIGN UP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DE770-DC54-2BF0-927B-0DF44761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52" y="1007628"/>
            <a:ext cx="3784013" cy="3330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CF50E-B643-7BBA-B4E8-4FA995179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7628"/>
            <a:ext cx="4145798" cy="33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7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tomotive Industry Agency by Slidesgo">
  <a:themeElements>
    <a:clrScheme name="Simple Light">
      <a:dk1>
        <a:srgbClr val="FFFFFF"/>
      </a:dk1>
      <a:lt1>
        <a:srgbClr val="4C5767"/>
      </a:lt1>
      <a:dk2>
        <a:srgbClr val="2D3943"/>
      </a:dk2>
      <a:lt2>
        <a:srgbClr val="BBC2C5"/>
      </a:lt2>
      <a:accent1>
        <a:srgbClr val="FFB700"/>
      </a:accent1>
      <a:accent2>
        <a:srgbClr val="6B7D9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&#65279;<?xml version="1.0" encoding="utf-8"?><Relationships xmlns="http://schemas.openxmlformats.org/package/2006/relationships"><Relationship Type="http://schemas.microsoft.com/office/2011/relationships/webextension" Target="/ppt/webextensions/webextension3.xml" Id="rId3" /><Relationship Type="http://schemas.microsoft.com/office/2011/relationships/webextension" Target="/ppt/webextensions/webextension2.xml" Id="rId2" /><Relationship Type="http://schemas.microsoft.com/office/2011/relationships/webextension" Target="/ppt/webextensions/webextension1.xml" Id="rId1" /><Relationship Type="http://schemas.microsoft.com/office/2011/relationships/webextension" Target="/ppt/webextensions/webextension4.xml" Id="rId4" 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1" width="350" row="0">
    <wetp:webextensionref xmlns:r="http://schemas.openxmlformats.org/officeDocument/2006/relationships" r:id="rId2"/>
  </wetp:taskpane>
  <wetp:taskpane dockstate="right" visibility="0" width="350" row="1">
    <wetp:webextensionref xmlns:r="http://schemas.openxmlformats.org/officeDocument/2006/relationships" r:id="rId3"/>
  </wetp:taskpane>
  <wetp:taskpane dockstate="right" visibility="0" width="350" row="2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1B0A580A-C570-48FC-820E-6728E0B83F70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41B4418-7627-4842-AEDE-0CD2785FDB2F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4E68A84-1750-4876-A8F8-0F47F8BF43BB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15861759-D622-4AA6-A20E-7C0ED94A07C4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575</Words>
  <Application>Microsoft Office PowerPoint</Application>
  <PresentationFormat>On-screen Show (16:9)</PresentationFormat>
  <Paragraphs>67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Inter</vt:lpstr>
      <vt:lpstr>Calibri</vt:lpstr>
      <vt:lpstr>Arial</vt:lpstr>
      <vt:lpstr>Instrument Sans</vt:lpstr>
      <vt:lpstr>Wingdings</vt:lpstr>
      <vt:lpstr>Archivo</vt:lpstr>
      <vt:lpstr>Archivo ExtraBold</vt:lpstr>
      <vt:lpstr>Automotive Industry Agency by Slidesgo</vt:lpstr>
      <vt:lpstr>DYNAMIC VEHICLE IDENTIFICATION &amp; TRACKER</vt:lpstr>
      <vt:lpstr>PowerPoint Presentation</vt:lpstr>
      <vt:lpstr>INTRODUCTION</vt:lpstr>
      <vt:lpstr>Project Model Design</vt:lpstr>
      <vt:lpstr>PROJECT OVERVIEW – USER VIEW  </vt:lpstr>
      <vt:lpstr>PROJECT OVERVIEW – ADMIN VIEW</vt:lpstr>
      <vt:lpstr>MILESTONES</vt:lpstr>
      <vt:lpstr>HOME PAGE</vt:lpstr>
      <vt:lpstr>SIGN IN / SIGN UP PAGES</vt:lpstr>
      <vt:lpstr>HOME / SERVICE PAGES</vt:lpstr>
      <vt:lpstr>IMAGE UPLOAD &amp; RESULT PAGES</vt:lpstr>
      <vt:lpstr>VIDEO UPLOAD &amp; RESULT PAGES</vt:lpstr>
      <vt:lpstr>ACCOUNT DETAILS &amp; CONTACT PAGES</vt:lpstr>
      <vt:lpstr>ADMIN PAGE</vt:lpstr>
      <vt:lpstr>ADMIN CONTROLS </vt:lpstr>
      <vt:lpstr>ADMIN CONTROLS </vt:lpstr>
      <vt:lpstr>ADMIN CONTROLS </vt:lpstr>
      <vt:lpstr>FEATURE ADVANCEMENTS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PavanKumar kasula</dc:creator>
  <cp:lastModifiedBy>PavanKumar kasula</cp:lastModifiedBy>
  <cp:revision>11</cp:revision>
  <dcterms:modified xsi:type="dcterms:W3CDTF">2024-11-29T12:06:54Z</dcterms:modified>
</cp:coreProperties>
</file>